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3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4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5.xml" ContentType="application/vnd.openxmlformats-officedocument.theme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6.xml" ContentType="application/vnd.openxmlformats-officedocument.theme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7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theme/theme8.xml" ContentType="application/vnd.openxmlformats-officedocument.theme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9.xml" ContentType="application/vnd.openxmlformats-officedocument.theme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9" r:id="rId4"/>
    <p:sldMasterId id="2147483875" r:id="rId5"/>
    <p:sldMasterId id="2147483883" r:id="rId6"/>
    <p:sldMasterId id="2147483923" r:id="rId7"/>
    <p:sldMasterId id="2147483951" r:id="rId8"/>
    <p:sldMasterId id="2147483964" r:id="rId9"/>
    <p:sldMasterId id="2147483997" r:id="rId10"/>
    <p:sldMasterId id="2147484005" r:id="rId11"/>
    <p:sldMasterId id="2147484044" r:id="rId12"/>
    <p:sldMasterId id="2147484072" r:id="rId13"/>
  </p:sldMasterIdLst>
  <p:notesMasterIdLst>
    <p:notesMasterId r:id="rId20"/>
  </p:notesMasterIdLst>
  <p:sldIdLst>
    <p:sldId id="480" r:id="rId14"/>
    <p:sldId id="473" r:id="rId15"/>
    <p:sldId id="489" r:id="rId16"/>
    <p:sldId id="495" r:id="rId17"/>
    <p:sldId id="490" r:id="rId18"/>
    <p:sldId id="49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51B4E3A-559A-7772-0B06-294944B5EE64}" name="Juan Francisco  Cavanagh" initials="JC" userId="S::jcavanagh@piconsulting.com.ar::4f4798c2-4c33-4130-a2ad-3bf9ad7ecdf3" providerId="AD"/>
  <p188:author id="{34E3128A-5C1A-56E1-5F09-4DB60597BC19}" name="Ignacio Guillamondegui" initials="IG" userId="S::iguillamondegui@piconsulting.com.ar::b011c134-3c06-472e-ab39-b0bf5594e6b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drigo" initials="R" lastIdx="2" clrIdx="0"/>
  <p:cmAuthor id="2" name="Melina Solovey" initials="MS" lastIdx="1" clrIdx="1">
    <p:extLst>
      <p:ext uri="{19B8F6BF-5375-455C-9EA6-DF929625EA0E}">
        <p15:presenceInfo xmlns:p15="http://schemas.microsoft.com/office/powerpoint/2012/main" userId="S-1-12-1-430855151-1317685014-4276849577-374780990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3C3C3B"/>
    <a:srgbClr val="F2F2F2"/>
    <a:srgbClr val="0070C0"/>
    <a:srgbClr val="0E1B31"/>
    <a:srgbClr val="CACACA"/>
    <a:srgbClr val="00204F"/>
    <a:srgbClr val="003E6F"/>
    <a:srgbClr val="0064B4"/>
    <a:srgbClr val="5B2D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92D3EE-9B2F-41DF-B7DF-674619D407AA}" v="28" dt="2022-06-15T02:08:31.8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3840" autoAdjust="0"/>
  </p:normalViewPr>
  <p:slideViewPr>
    <p:cSldViewPr snapToGrid="0">
      <p:cViewPr varScale="1">
        <p:scale>
          <a:sx n="53" d="100"/>
          <a:sy n="53" d="100"/>
        </p:scale>
        <p:origin x="139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5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4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2.xml"/><Relationship Id="rId23" Type="http://schemas.openxmlformats.org/officeDocument/2006/relationships/viewProps" Target="viewProps.xml"/><Relationship Id="rId28" Type="http://schemas.microsoft.com/office/2018/10/relationships/authors" Target="author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1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Francisco  Cavanagh" userId="4f4798c2-4c33-4130-a2ad-3bf9ad7ecdf3" providerId="ADAL" clId="{7892D3EE-9B2F-41DF-B7DF-674619D407AA}"/>
    <pc:docChg chg="undo custSel addSld delSld modSld">
      <pc:chgData name="Juan Francisco  Cavanagh" userId="4f4798c2-4c33-4130-a2ad-3bf9ad7ecdf3" providerId="ADAL" clId="{7892D3EE-9B2F-41DF-B7DF-674619D407AA}" dt="2022-06-15T17:09:18.633" v="3194" actId="20577"/>
      <pc:docMkLst>
        <pc:docMk/>
      </pc:docMkLst>
      <pc:sldChg chg="modSp mod">
        <pc:chgData name="Juan Francisco  Cavanagh" userId="4f4798c2-4c33-4130-a2ad-3bf9ad7ecdf3" providerId="ADAL" clId="{7892D3EE-9B2F-41DF-B7DF-674619D407AA}" dt="2022-06-15T13:29:14.484" v="3191" actId="14100"/>
        <pc:sldMkLst>
          <pc:docMk/>
          <pc:sldMk cId="1187649506" sldId="473"/>
        </pc:sldMkLst>
        <pc:spChg chg="mod">
          <ac:chgData name="Juan Francisco  Cavanagh" userId="4f4798c2-4c33-4130-a2ad-3bf9ad7ecdf3" providerId="ADAL" clId="{7892D3EE-9B2F-41DF-B7DF-674619D407AA}" dt="2022-06-14T23:15:57.179" v="0" actId="1076"/>
          <ac:spMkLst>
            <pc:docMk/>
            <pc:sldMk cId="1187649506" sldId="473"/>
            <ac:spMk id="3" creationId="{9FA5D77A-7E1E-426D-79E9-513B79AD2AD0}"/>
          </ac:spMkLst>
        </pc:spChg>
        <pc:spChg chg="mod">
          <ac:chgData name="Juan Francisco  Cavanagh" userId="4f4798c2-4c33-4130-a2ad-3bf9ad7ecdf3" providerId="ADAL" clId="{7892D3EE-9B2F-41DF-B7DF-674619D407AA}" dt="2022-06-15T13:29:14.484" v="3191" actId="14100"/>
          <ac:spMkLst>
            <pc:docMk/>
            <pc:sldMk cId="1187649506" sldId="473"/>
            <ac:spMk id="5" creationId="{B38DD9F5-C654-430D-87B5-BC8BB778152D}"/>
          </ac:spMkLst>
        </pc:spChg>
        <pc:spChg chg="mod">
          <ac:chgData name="Juan Francisco  Cavanagh" userId="4f4798c2-4c33-4130-a2ad-3bf9ad7ecdf3" providerId="ADAL" clId="{7892D3EE-9B2F-41DF-B7DF-674619D407AA}" dt="2022-06-15T02:03:32.280" v="1602" actId="1076"/>
          <ac:spMkLst>
            <pc:docMk/>
            <pc:sldMk cId="1187649506" sldId="473"/>
            <ac:spMk id="24" creationId="{9FE39F1D-921F-4904-ACC6-F75570449701}"/>
          </ac:spMkLst>
        </pc:spChg>
        <pc:picChg chg="mod">
          <ac:chgData name="Juan Francisco  Cavanagh" userId="4f4798c2-4c33-4130-a2ad-3bf9ad7ecdf3" providerId="ADAL" clId="{7892D3EE-9B2F-41DF-B7DF-674619D407AA}" dt="2022-06-15T02:03:28.827" v="1601" actId="1076"/>
          <ac:picMkLst>
            <pc:docMk/>
            <pc:sldMk cId="1187649506" sldId="473"/>
            <ac:picMk id="6" creationId="{4F892AA3-473A-4D58-B709-DE920DFB6BE2}"/>
          </ac:picMkLst>
        </pc:picChg>
      </pc:sldChg>
      <pc:sldChg chg="modSp mod">
        <pc:chgData name="Juan Francisco  Cavanagh" userId="4f4798c2-4c33-4130-a2ad-3bf9ad7ecdf3" providerId="ADAL" clId="{7892D3EE-9B2F-41DF-B7DF-674619D407AA}" dt="2022-06-15T13:26:13.649" v="3113" actId="1076"/>
        <pc:sldMkLst>
          <pc:docMk/>
          <pc:sldMk cId="1982965439" sldId="480"/>
        </pc:sldMkLst>
        <pc:spChg chg="mod">
          <ac:chgData name="Juan Francisco  Cavanagh" userId="4f4798c2-4c33-4130-a2ad-3bf9ad7ecdf3" providerId="ADAL" clId="{7892D3EE-9B2F-41DF-B7DF-674619D407AA}" dt="2022-06-15T13:26:13.649" v="3113" actId="1076"/>
          <ac:spMkLst>
            <pc:docMk/>
            <pc:sldMk cId="1982965439" sldId="480"/>
            <ac:spMk id="2" creationId="{B516A783-8E4E-4CA4-B766-CC54A4F2A52C}"/>
          </ac:spMkLst>
        </pc:spChg>
      </pc:sldChg>
      <pc:sldChg chg="del">
        <pc:chgData name="Juan Francisco  Cavanagh" userId="4f4798c2-4c33-4130-a2ad-3bf9ad7ecdf3" providerId="ADAL" clId="{7892D3EE-9B2F-41DF-B7DF-674619D407AA}" dt="2022-06-14T23:56:03.877" v="1600" actId="47"/>
        <pc:sldMkLst>
          <pc:docMk/>
          <pc:sldMk cId="390207907" sldId="488"/>
        </pc:sldMkLst>
      </pc:sldChg>
      <pc:sldChg chg="addSp modSp mod modNotesTx">
        <pc:chgData name="Juan Francisco  Cavanagh" userId="4f4798c2-4c33-4130-a2ad-3bf9ad7ecdf3" providerId="ADAL" clId="{7892D3EE-9B2F-41DF-B7DF-674619D407AA}" dt="2022-06-15T17:09:09.343" v="3192" actId="20577"/>
        <pc:sldMkLst>
          <pc:docMk/>
          <pc:sldMk cId="2594082758" sldId="489"/>
        </pc:sldMkLst>
        <pc:spChg chg="add mod">
          <ac:chgData name="Juan Francisco  Cavanagh" userId="4f4798c2-4c33-4130-a2ad-3bf9ad7ecdf3" providerId="ADAL" clId="{7892D3EE-9B2F-41DF-B7DF-674619D407AA}" dt="2022-06-14T23:19:05.820" v="60" actId="20577"/>
          <ac:spMkLst>
            <pc:docMk/>
            <pc:sldMk cId="2594082758" sldId="489"/>
            <ac:spMk id="2" creationId="{C144A31B-0531-069E-0A07-6C963382AF81}"/>
          </ac:spMkLst>
        </pc:spChg>
        <pc:spChg chg="add mod">
          <ac:chgData name="Juan Francisco  Cavanagh" userId="4f4798c2-4c33-4130-a2ad-3bf9ad7ecdf3" providerId="ADAL" clId="{7892D3EE-9B2F-41DF-B7DF-674619D407AA}" dt="2022-06-14T23:25:00.889" v="490" actId="1076"/>
          <ac:spMkLst>
            <pc:docMk/>
            <pc:sldMk cId="2594082758" sldId="489"/>
            <ac:spMk id="4" creationId="{99713696-BE5D-171B-74A5-358AE6A4196C}"/>
          </ac:spMkLst>
        </pc:spChg>
        <pc:spChg chg="add mod">
          <ac:chgData name="Juan Francisco  Cavanagh" userId="4f4798c2-4c33-4130-a2ad-3bf9ad7ecdf3" providerId="ADAL" clId="{7892D3EE-9B2F-41DF-B7DF-674619D407AA}" dt="2022-06-14T23:25:03.756" v="491" actId="1076"/>
          <ac:spMkLst>
            <pc:docMk/>
            <pc:sldMk cId="2594082758" sldId="489"/>
            <ac:spMk id="5" creationId="{58277497-2079-C45F-1194-419DE571EAAF}"/>
          </ac:spMkLst>
        </pc:spChg>
        <pc:spChg chg="add mod">
          <ac:chgData name="Juan Francisco  Cavanagh" userId="4f4798c2-4c33-4130-a2ad-3bf9ad7ecdf3" providerId="ADAL" clId="{7892D3EE-9B2F-41DF-B7DF-674619D407AA}" dt="2022-06-14T23:25:06.532" v="492" actId="1076"/>
          <ac:spMkLst>
            <pc:docMk/>
            <pc:sldMk cId="2594082758" sldId="489"/>
            <ac:spMk id="6" creationId="{2E1BBD77-DD49-8652-8C24-82455CDC183B}"/>
          </ac:spMkLst>
        </pc:spChg>
        <pc:spChg chg="add mod">
          <ac:chgData name="Juan Francisco  Cavanagh" userId="4f4798c2-4c33-4130-a2ad-3bf9ad7ecdf3" providerId="ADAL" clId="{7892D3EE-9B2F-41DF-B7DF-674619D407AA}" dt="2022-06-14T23:26:33.185" v="600" actId="20577"/>
          <ac:spMkLst>
            <pc:docMk/>
            <pc:sldMk cId="2594082758" sldId="489"/>
            <ac:spMk id="7" creationId="{338A74C7-0483-00E2-E0D0-8B4A5A5B7D23}"/>
          </ac:spMkLst>
        </pc:spChg>
      </pc:sldChg>
      <pc:sldChg chg="addSp delSp modSp mod modNotesTx">
        <pc:chgData name="Juan Francisco  Cavanagh" userId="4f4798c2-4c33-4130-a2ad-3bf9ad7ecdf3" providerId="ADAL" clId="{7892D3EE-9B2F-41DF-B7DF-674619D407AA}" dt="2022-06-15T17:09:18.633" v="3194" actId="20577"/>
        <pc:sldMkLst>
          <pc:docMk/>
          <pc:sldMk cId="4142029836" sldId="490"/>
        </pc:sldMkLst>
        <pc:spChg chg="del">
          <ac:chgData name="Juan Francisco  Cavanagh" userId="4f4798c2-4c33-4130-a2ad-3bf9ad7ecdf3" providerId="ADAL" clId="{7892D3EE-9B2F-41DF-B7DF-674619D407AA}" dt="2022-06-14T23:30:24.183" v="619" actId="478"/>
          <ac:spMkLst>
            <pc:docMk/>
            <pc:sldMk cId="4142029836" sldId="490"/>
            <ac:spMk id="2" creationId="{18683A9D-5021-44DC-88E8-17861508F335}"/>
          </ac:spMkLst>
        </pc:spChg>
        <pc:spChg chg="add mod">
          <ac:chgData name="Juan Francisco  Cavanagh" userId="4f4798c2-4c33-4130-a2ad-3bf9ad7ecdf3" providerId="ADAL" clId="{7892D3EE-9B2F-41DF-B7DF-674619D407AA}" dt="2022-06-14T23:31:21.006" v="661" actId="20577"/>
          <ac:spMkLst>
            <pc:docMk/>
            <pc:sldMk cId="4142029836" sldId="490"/>
            <ac:spMk id="4" creationId="{9C609F98-357A-FF0A-F5EB-74327897D36C}"/>
          </ac:spMkLst>
        </pc:spChg>
        <pc:spChg chg="del">
          <ac:chgData name="Juan Francisco  Cavanagh" userId="4f4798c2-4c33-4130-a2ad-3bf9ad7ecdf3" providerId="ADAL" clId="{7892D3EE-9B2F-41DF-B7DF-674619D407AA}" dt="2022-06-14T23:30:26.881" v="620" actId="478"/>
          <ac:spMkLst>
            <pc:docMk/>
            <pc:sldMk cId="4142029836" sldId="490"/>
            <ac:spMk id="5" creationId="{9767A214-D71B-4701-8F72-CCA770E9F775}"/>
          </ac:spMkLst>
        </pc:spChg>
        <pc:spChg chg="add del mod">
          <ac:chgData name="Juan Francisco  Cavanagh" userId="4f4798c2-4c33-4130-a2ad-3bf9ad7ecdf3" providerId="ADAL" clId="{7892D3EE-9B2F-41DF-B7DF-674619D407AA}" dt="2022-06-14T23:30:32.792" v="624" actId="478"/>
          <ac:spMkLst>
            <pc:docMk/>
            <pc:sldMk cId="4142029836" sldId="490"/>
            <ac:spMk id="7" creationId="{85F26DD4-BD7D-1D6E-29AC-E232CC31FDA7}"/>
          </ac:spMkLst>
        </pc:spChg>
        <pc:graphicFrameChg chg="del mod">
          <ac:chgData name="Juan Francisco  Cavanagh" userId="4f4798c2-4c33-4130-a2ad-3bf9ad7ecdf3" providerId="ADAL" clId="{7892D3EE-9B2F-41DF-B7DF-674619D407AA}" dt="2022-06-14T23:30:29.370" v="623" actId="478"/>
          <ac:graphicFrameMkLst>
            <pc:docMk/>
            <pc:sldMk cId="4142029836" sldId="490"/>
            <ac:graphicFrameMk id="9" creationId="{AB6187DE-F209-4645-9B93-0C333FF3C007}"/>
          </ac:graphicFrameMkLst>
        </pc:graphicFrameChg>
        <pc:picChg chg="del">
          <ac:chgData name="Juan Francisco  Cavanagh" userId="4f4798c2-4c33-4130-a2ad-3bf9ad7ecdf3" providerId="ADAL" clId="{7892D3EE-9B2F-41DF-B7DF-674619D407AA}" dt="2022-06-14T23:30:27.557" v="621" actId="478"/>
          <ac:picMkLst>
            <pc:docMk/>
            <pc:sldMk cId="4142029836" sldId="490"/>
            <ac:picMk id="184" creationId="{75D471E7-F698-437F-A6C5-5CC1A29DB8AB}"/>
          </ac:picMkLst>
        </pc:picChg>
        <pc:picChg chg="add mod">
          <ac:chgData name="Juan Francisco  Cavanagh" userId="4f4798c2-4c33-4130-a2ad-3bf9ad7ecdf3" providerId="ADAL" clId="{7892D3EE-9B2F-41DF-B7DF-674619D407AA}" dt="2022-06-14T23:31:34.026" v="662" actId="1076"/>
          <ac:picMkLst>
            <pc:docMk/>
            <pc:sldMk cId="4142029836" sldId="490"/>
            <ac:picMk id="1026" creationId="{A51CD397-AFCD-D3FE-0EED-24A8AD26542F}"/>
          </ac:picMkLst>
        </pc:picChg>
      </pc:sldChg>
      <pc:sldChg chg="del">
        <pc:chgData name="Juan Francisco  Cavanagh" userId="4f4798c2-4c33-4130-a2ad-3bf9ad7ecdf3" providerId="ADAL" clId="{7892D3EE-9B2F-41DF-B7DF-674619D407AA}" dt="2022-06-14T23:55:53.652" v="1595" actId="47"/>
        <pc:sldMkLst>
          <pc:docMk/>
          <pc:sldMk cId="4098677163" sldId="491"/>
        </pc:sldMkLst>
      </pc:sldChg>
      <pc:sldChg chg="delSp modSp del mod">
        <pc:chgData name="Juan Francisco  Cavanagh" userId="4f4798c2-4c33-4130-a2ad-3bf9ad7ecdf3" providerId="ADAL" clId="{7892D3EE-9B2F-41DF-B7DF-674619D407AA}" dt="2022-06-14T23:34:22.119" v="723" actId="2696"/>
        <pc:sldMkLst>
          <pc:docMk/>
          <pc:sldMk cId="3362671466" sldId="492"/>
        </pc:sldMkLst>
        <pc:spChg chg="mod">
          <ac:chgData name="Juan Francisco  Cavanagh" userId="4f4798c2-4c33-4130-a2ad-3bf9ad7ecdf3" providerId="ADAL" clId="{7892D3EE-9B2F-41DF-B7DF-674619D407AA}" dt="2022-06-14T23:34:18.849" v="722" actId="20577"/>
          <ac:spMkLst>
            <pc:docMk/>
            <pc:sldMk cId="3362671466" sldId="492"/>
            <ac:spMk id="3" creationId="{22CBBFC6-5009-4B9B-A302-A7E9327EE625}"/>
          </ac:spMkLst>
        </pc:spChg>
        <pc:picChg chg="del">
          <ac:chgData name="Juan Francisco  Cavanagh" userId="4f4798c2-4c33-4130-a2ad-3bf9ad7ecdf3" providerId="ADAL" clId="{7892D3EE-9B2F-41DF-B7DF-674619D407AA}" dt="2022-06-14T23:34:01.176" v="681" actId="478"/>
          <ac:picMkLst>
            <pc:docMk/>
            <pc:sldMk cId="3362671466" sldId="492"/>
            <ac:picMk id="10" creationId="{19E51071-8BA6-4140-90CF-AA1976CEEC65}"/>
          </ac:picMkLst>
        </pc:picChg>
        <pc:picChg chg="del">
          <ac:chgData name="Juan Francisco  Cavanagh" userId="4f4798c2-4c33-4130-a2ad-3bf9ad7ecdf3" providerId="ADAL" clId="{7892D3EE-9B2F-41DF-B7DF-674619D407AA}" dt="2022-06-14T23:34:02.101" v="683" actId="478"/>
          <ac:picMkLst>
            <pc:docMk/>
            <pc:sldMk cId="3362671466" sldId="492"/>
            <ac:picMk id="11" creationId="{AC9F2CD8-5197-44FC-8425-3FFCC2E7C7B0}"/>
          </ac:picMkLst>
        </pc:picChg>
        <pc:picChg chg="del">
          <ac:chgData name="Juan Francisco  Cavanagh" userId="4f4798c2-4c33-4130-a2ad-3bf9ad7ecdf3" providerId="ADAL" clId="{7892D3EE-9B2F-41DF-B7DF-674619D407AA}" dt="2022-06-14T23:34:01.730" v="682" actId="478"/>
          <ac:picMkLst>
            <pc:docMk/>
            <pc:sldMk cId="3362671466" sldId="492"/>
            <ac:picMk id="12" creationId="{9347F364-0FCA-4FED-8B25-8314143515E3}"/>
          </ac:picMkLst>
        </pc:picChg>
      </pc:sldChg>
      <pc:sldChg chg="addSp delSp modSp del mod">
        <pc:chgData name="Juan Francisco  Cavanagh" userId="4f4798c2-4c33-4130-a2ad-3bf9ad7ecdf3" providerId="ADAL" clId="{7892D3EE-9B2F-41DF-B7DF-674619D407AA}" dt="2022-06-14T23:55:50.739" v="1592" actId="47"/>
        <pc:sldMkLst>
          <pc:docMk/>
          <pc:sldMk cId="204619710" sldId="493"/>
        </pc:sldMkLst>
        <pc:spChg chg="del mod">
          <ac:chgData name="Juan Francisco  Cavanagh" userId="4f4798c2-4c33-4130-a2ad-3bf9ad7ecdf3" providerId="ADAL" clId="{7892D3EE-9B2F-41DF-B7DF-674619D407AA}" dt="2022-06-14T23:44:51.111" v="1129" actId="478"/>
          <ac:spMkLst>
            <pc:docMk/>
            <pc:sldMk cId="204619710" sldId="493"/>
            <ac:spMk id="2" creationId="{18683A9D-5021-44DC-88E8-17861508F335}"/>
          </ac:spMkLst>
        </pc:spChg>
        <pc:spChg chg="del mod">
          <ac:chgData name="Juan Francisco  Cavanagh" userId="4f4798c2-4c33-4130-a2ad-3bf9ad7ecdf3" providerId="ADAL" clId="{7892D3EE-9B2F-41DF-B7DF-674619D407AA}" dt="2022-06-14T23:32:16.417" v="668" actId="478"/>
          <ac:spMkLst>
            <pc:docMk/>
            <pc:sldMk cId="204619710" sldId="493"/>
            <ac:spMk id="3" creationId="{22CBBFC6-5009-4B9B-A302-A7E9327EE625}"/>
          </ac:spMkLst>
        </pc:spChg>
        <pc:spChg chg="add del mod">
          <ac:chgData name="Juan Francisco  Cavanagh" userId="4f4798c2-4c33-4130-a2ad-3bf9ad7ecdf3" providerId="ADAL" clId="{7892D3EE-9B2F-41DF-B7DF-674619D407AA}" dt="2022-06-14T23:41:12.096" v="803" actId="478"/>
          <ac:spMkLst>
            <pc:docMk/>
            <pc:sldMk cId="204619710" sldId="493"/>
            <ac:spMk id="6" creationId="{E50601D1-7335-A308-7136-504E9AFC425C}"/>
          </ac:spMkLst>
        </pc:spChg>
        <pc:spChg chg="add del mod">
          <ac:chgData name="Juan Francisco  Cavanagh" userId="4f4798c2-4c33-4130-a2ad-3bf9ad7ecdf3" providerId="ADAL" clId="{7892D3EE-9B2F-41DF-B7DF-674619D407AA}" dt="2022-06-14T23:44:44.872" v="1124" actId="478"/>
          <ac:spMkLst>
            <pc:docMk/>
            <pc:sldMk cId="204619710" sldId="493"/>
            <ac:spMk id="7" creationId="{8C7A85D7-ED11-206F-D9C3-7D73488ADE37}"/>
          </ac:spMkLst>
        </pc:spChg>
        <pc:spChg chg="add mod">
          <ac:chgData name="Juan Francisco  Cavanagh" userId="4f4798c2-4c33-4130-a2ad-3bf9ad7ecdf3" providerId="ADAL" clId="{7892D3EE-9B2F-41DF-B7DF-674619D407AA}" dt="2022-06-14T23:53:39.672" v="1591" actId="20577"/>
          <ac:spMkLst>
            <pc:docMk/>
            <pc:sldMk cId="204619710" sldId="493"/>
            <ac:spMk id="8" creationId="{650A91FC-4A85-F862-8F07-6A0E14BB54BB}"/>
          </ac:spMkLst>
        </pc:spChg>
        <pc:spChg chg="add del mod">
          <ac:chgData name="Juan Francisco  Cavanagh" userId="4f4798c2-4c33-4130-a2ad-3bf9ad7ecdf3" providerId="ADAL" clId="{7892D3EE-9B2F-41DF-B7DF-674619D407AA}" dt="2022-06-14T23:44:46.782" v="1126" actId="478"/>
          <ac:spMkLst>
            <pc:docMk/>
            <pc:sldMk cId="204619710" sldId="493"/>
            <ac:spMk id="10" creationId="{880EB9EE-B30F-5905-24B1-2F5B7241C9F8}"/>
          </ac:spMkLst>
        </pc:spChg>
        <pc:spChg chg="add del mod">
          <ac:chgData name="Juan Francisco  Cavanagh" userId="4f4798c2-4c33-4130-a2ad-3bf9ad7ecdf3" providerId="ADAL" clId="{7892D3EE-9B2F-41DF-B7DF-674619D407AA}" dt="2022-06-14T23:44:48.011" v="1127" actId="478"/>
          <ac:spMkLst>
            <pc:docMk/>
            <pc:sldMk cId="204619710" sldId="493"/>
            <ac:spMk id="11" creationId="{508F17AB-456C-7C5D-1B21-FF84F924A9B9}"/>
          </ac:spMkLst>
        </pc:spChg>
        <pc:spChg chg="add mod">
          <ac:chgData name="Juan Francisco  Cavanagh" userId="4f4798c2-4c33-4130-a2ad-3bf9ad7ecdf3" providerId="ADAL" clId="{7892D3EE-9B2F-41DF-B7DF-674619D407AA}" dt="2022-06-14T23:47:49.638" v="1158"/>
          <ac:spMkLst>
            <pc:docMk/>
            <pc:sldMk cId="204619710" sldId="493"/>
            <ac:spMk id="12" creationId="{BBABBB5E-6FD7-BDFB-FC44-D275CA17699E}"/>
          </ac:spMkLst>
        </pc:spChg>
        <pc:spChg chg="add del mod">
          <ac:chgData name="Juan Francisco  Cavanagh" userId="4f4798c2-4c33-4130-a2ad-3bf9ad7ecdf3" providerId="ADAL" clId="{7892D3EE-9B2F-41DF-B7DF-674619D407AA}" dt="2022-06-14T23:51:49.438" v="1583" actId="21"/>
          <ac:spMkLst>
            <pc:docMk/>
            <pc:sldMk cId="204619710" sldId="493"/>
            <ac:spMk id="13" creationId="{D3B8E555-1D89-6311-67C3-5778B54D660F}"/>
          </ac:spMkLst>
        </pc:spChg>
        <pc:picChg chg="del">
          <ac:chgData name="Juan Francisco  Cavanagh" userId="4f4798c2-4c33-4130-a2ad-3bf9ad7ecdf3" providerId="ADAL" clId="{7892D3EE-9B2F-41DF-B7DF-674619D407AA}" dt="2022-06-14T23:41:12.794" v="804" actId="478"/>
          <ac:picMkLst>
            <pc:docMk/>
            <pc:sldMk cId="204619710" sldId="493"/>
            <ac:picMk id="4" creationId="{676A3E50-8569-40DD-BFA9-A878D6983771}"/>
          </ac:picMkLst>
        </pc:picChg>
        <pc:picChg chg="del">
          <ac:chgData name="Juan Francisco  Cavanagh" userId="4f4798c2-4c33-4130-a2ad-3bf9ad7ecdf3" providerId="ADAL" clId="{7892D3EE-9B2F-41DF-B7DF-674619D407AA}" dt="2022-06-14T23:32:06.035" v="663" actId="478"/>
          <ac:picMkLst>
            <pc:docMk/>
            <pc:sldMk cId="204619710" sldId="493"/>
            <ac:picMk id="9" creationId="{F537E857-F169-417E-81E2-EB5DC52679C4}"/>
          </ac:picMkLst>
        </pc:picChg>
        <pc:picChg chg="add del mod">
          <ac:chgData name="Juan Francisco  Cavanagh" userId="4f4798c2-4c33-4130-a2ad-3bf9ad7ecdf3" providerId="ADAL" clId="{7892D3EE-9B2F-41DF-B7DF-674619D407AA}" dt="2022-06-14T23:52:44.849" v="1589" actId="478"/>
          <ac:picMkLst>
            <pc:docMk/>
            <pc:sldMk cId="204619710" sldId="493"/>
            <ac:picMk id="15" creationId="{9E4E5489-4E81-F0D8-5FB7-842215CB9A86}"/>
          </ac:picMkLst>
        </pc:picChg>
      </pc:sldChg>
      <pc:sldChg chg="addSp delSp modSp mod modNotesTx">
        <pc:chgData name="Juan Francisco  Cavanagh" userId="4f4798c2-4c33-4130-a2ad-3bf9ad7ecdf3" providerId="ADAL" clId="{7892D3EE-9B2F-41DF-B7DF-674619D407AA}" dt="2022-06-15T17:09:13.818" v="3193" actId="20577"/>
        <pc:sldMkLst>
          <pc:docMk/>
          <pc:sldMk cId="983773439" sldId="495"/>
        </pc:sldMkLst>
        <pc:spChg chg="mod">
          <ac:chgData name="Juan Francisco  Cavanagh" userId="4f4798c2-4c33-4130-a2ad-3bf9ad7ecdf3" providerId="ADAL" clId="{7892D3EE-9B2F-41DF-B7DF-674619D407AA}" dt="2022-06-14T23:29:09.955" v="612" actId="20577"/>
          <ac:spMkLst>
            <pc:docMk/>
            <pc:sldMk cId="983773439" sldId="495"/>
            <ac:spMk id="2" creationId="{18683A9D-5021-44DC-88E8-17861508F335}"/>
          </ac:spMkLst>
        </pc:spChg>
        <pc:spChg chg="del">
          <ac:chgData name="Juan Francisco  Cavanagh" userId="4f4798c2-4c33-4130-a2ad-3bf9ad7ecdf3" providerId="ADAL" clId="{7892D3EE-9B2F-41DF-B7DF-674619D407AA}" dt="2022-06-14T23:29:12.704" v="613" actId="478"/>
          <ac:spMkLst>
            <pc:docMk/>
            <pc:sldMk cId="983773439" sldId="495"/>
            <ac:spMk id="7" creationId="{9F4398F8-B649-4E38-B170-488B1CFFE1FE}"/>
          </ac:spMkLst>
        </pc:spChg>
        <pc:picChg chg="del">
          <ac:chgData name="Juan Francisco  Cavanagh" userId="4f4798c2-4c33-4130-a2ad-3bf9ad7ecdf3" providerId="ADAL" clId="{7892D3EE-9B2F-41DF-B7DF-674619D407AA}" dt="2022-06-14T23:29:36.698" v="615" actId="478"/>
          <ac:picMkLst>
            <pc:docMk/>
            <pc:sldMk cId="983773439" sldId="495"/>
            <ac:picMk id="4" creationId="{F6A98094-346C-4D27-B5DB-151D9C496E6C}"/>
          </ac:picMkLst>
        </pc:picChg>
        <pc:picChg chg="del">
          <ac:chgData name="Juan Francisco  Cavanagh" userId="4f4798c2-4c33-4130-a2ad-3bf9ad7ecdf3" providerId="ADAL" clId="{7892D3EE-9B2F-41DF-B7DF-674619D407AA}" dt="2022-06-14T23:29:13.884" v="614" actId="478"/>
          <ac:picMkLst>
            <pc:docMk/>
            <pc:sldMk cId="983773439" sldId="495"/>
            <ac:picMk id="5" creationId="{CA191F10-51FE-45F3-92A1-581810859208}"/>
          </ac:picMkLst>
        </pc:picChg>
        <pc:picChg chg="add mod">
          <ac:chgData name="Juan Francisco  Cavanagh" userId="4f4798c2-4c33-4130-a2ad-3bf9ad7ecdf3" providerId="ADAL" clId="{7892D3EE-9B2F-41DF-B7DF-674619D407AA}" dt="2022-06-14T23:30:02.300" v="618" actId="1076"/>
          <ac:picMkLst>
            <pc:docMk/>
            <pc:sldMk cId="983773439" sldId="495"/>
            <ac:picMk id="6" creationId="{29759091-0627-FF03-58A1-771DFBF315FC}"/>
          </ac:picMkLst>
        </pc:picChg>
      </pc:sldChg>
      <pc:sldChg chg="del">
        <pc:chgData name="Juan Francisco  Cavanagh" userId="4f4798c2-4c33-4130-a2ad-3bf9ad7ecdf3" providerId="ADAL" clId="{7892D3EE-9B2F-41DF-B7DF-674619D407AA}" dt="2022-06-14T23:55:55.131" v="1596" actId="47"/>
        <pc:sldMkLst>
          <pc:docMk/>
          <pc:sldMk cId="666889437" sldId="496"/>
        </pc:sldMkLst>
      </pc:sldChg>
      <pc:sldChg chg="addSp delSp modSp add mod">
        <pc:chgData name="Juan Francisco  Cavanagh" userId="4f4798c2-4c33-4130-a2ad-3bf9ad7ecdf3" providerId="ADAL" clId="{7892D3EE-9B2F-41DF-B7DF-674619D407AA}" dt="2022-06-15T02:08:56.670" v="1685" actId="1076"/>
        <pc:sldMkLst>
          <pc:docMk/>
          <pc:sldMk cId="3473728169" sldId="496"/>
        </pc:sldMkLst>
        <pc:spChg chg="add mod">
          <ac:chgData name="Juan Francisco  Cavanagh" userId="4f4798c2-4c33-4130-a2ad-3bf9ad7ecdf3" providerId="ADAL" clId="{7892D3EE-9B2F-41DF-B7DF-674619D407AA}" dt="2022-06-15T02:08:05.871" v="1678" actId="1076"/>
          <ac:spMkLst>
            <pc:docMk/>
            <pc:sldMk cId="3473728169" sldId="496"/>
            <ac:spMk id="2" creationId="{E99853D9-5ACD-CB7D-CA6C-E5A3B6FBDE96}"/>
          </ac:spMkLst>
        </pc:spChg>
        <pc:spChg chg="add mod">
          <ac:chgData name="Juan Francisco  Cavanagh" userId="4f4798c2-4c33-4130-a2ad-3bf9ad7ecdf3" providerId="ADAL" clId="{7892D3EE-9B2F-41DF-B7DF-674619D407AA}" dt="2022-06-15T02:08:56.670" v="1685" actId="1076"/>
          <ac:spMkLst>
            <pc:docMk/>
            <pc:sldMk cId="3473728169" sldId="496"/>
            <ac:spMk id="3" creationId="{E5D7893E-E53F-02EA-46A0-13DDFF927DAF}"/>
          </ac:spMkLst>
        </pc:spChg>
        <pc:spChg chg="mod">
          <ac:chgData name="Juan Francisco  Cavanagh" userId="4f4798c2-4c33-4130-a2ad-3bf9ad7ecdf3" providerId="ADAL" clId="{7892D3EE-9B2F-41DF-B7DF-674619D407AA}" dt="2022-06-15T02:03:59.977" v="1631" actId="20577"/>
          <ac:spMkLst>
            <pc:docMk/>
            <pc:sldMk cId="3473728169" sldId="496"/>
            <ac:spMk id="4" creationId="{9C609F98-357A-FF0A-F5EB-74327897D36C}"/>
          </ac:spMkLst>
        </pc:spChg>
        <pc:spChg chg="add mod">
          <ac:chgData name="Juan Francisco  Cavanagh" userId="4f4798c2-4c33-4130-a2ad-3bf9ad7ecdf3" providerId="ADAL" clId="{7892D3EE-9B2F-41DF-B7DF-674619D407AA}" dt="2022-06-15T02:08:53.998" v="1684" actId="1076"/>
          <ac:spMkLst>
            <pc:docMk/>
            <pc:sldMk cId="3473728169" sldId="496"/>
            <ac:spMk id="5" creationId="{AE14C756-1686-E034-D0D3-27B1813BCEE2}"/>
          </ac:spMkLst>
        </pc:spChg>
        <pc:spChg chg="add del mod">
          <ac:chgData name="Juan Francisco  Cavanagh" userId="4f4798c2-4c33-4130-a2ad-3bf9ad7ecdf3" providerId="ADAL" clId="{7892D3EE-9B2F-41DF-B7DF-674619D407AA}" dt="2022-06-15T02:07:50.103" v="1675" actId="767"/>
          <ac:spMkLst>
            <pc:docMk/>
            <pc:sldMk cId="3473728169" sldId="496"/>
            <ac:spMk id="6" creationId="{CD8CF1DA-5D76-D25A-9BB6-AA35FF3A6C50}"/>
          </ac:spMkLst>
        </pc:spChg>
        <pc:spChg chg="add mod">
          <ac:chgData name="Juan Francisco  Cavanagh" userId="4f4798c2-4c33-4130-a2ad-3bf9ad7ecdf3" providerId="ADAL" clId="{7892D3EE-9B2F-41DF-B7DF-674619D407AA}" dt="2022-06-15T02:08:41.648" v="1683" actId="1076"/>
          <ac:spMkLst>
            <pc:docMk/>
            <pc:sldMk cId="3473728169" sldId="496"/>
            <ac:spMk id="7" creationId="{CE50FAA3-BB6E-28DA-C237-B7571DEC7C11}"/>
          </ac:spMkLst>
        </pc:spChg>
        <pc:picChg chg="del">
          <ac:chgData name="Juan Francisco  Cavanagh" userId="4f4798c2-4c33-4130-a2ad-3bf9ad7ecdf3" providerId="ADAL" clId="{7892D3EE-9B2F-41DF-B7DF-674619D407AA}" dt="2022-06-15T02:04:01.673" v="1632" actId="478"/>
          <ac:picMkLst>
            <pc:docMk/>
            <pc:sldMk cId="3473728169" sldId="496"/>
            <ac:picMk id="1026" creationId="{A51CD397-AFCD-D3FE-0EED-24A8AD26542F}"/>
          </ac:picMkLst>
        </pc:picChg>
      </pc:sldChg>
      <pc:sldChg chg="del">
        <pc:chgData name="Juan Francisco  Cavanagh" userId="4f4798c2-4c33-4130-a2ad-3bf9ad7ecdf3" providerId="ADAL" clId="{7892D3EE-9B2F-41DF-B7DF-674619D407AA}" dt="2022-06-14T23:55:56.157" v="1597" actId="47"/>
        <pc:sldMkLst>
          <pc:docMk/>
          <pc:sldMk cId="3952698396" sldId="497"/>
        </pc:sldMkLst>
      </pc:sldChg>
      <pc:sldChg chg="del">
        <pc:chgData name="Juan Francisco  Cavanagh" userId="4f4798c2-4c33-4130-a2ad-3bf9ad7ecdf3" providerId="ADAL" clId="{7892D3EE-9B2F-41DF-B7DF-674619D407AA}" dt="2022-06-14T23:55:57.052" v="1598" actId="47"/>
        <pc:sldMkLst>
          <pc:docMk/>
          <pc:sldMk cId="2296701707" sldId="498"/>
        </pc:sldMkLst>
      </pc:sldChg>
      <pc:sldChg chg="del">
        <pc:chgData name="Juan Francisco  Cavanagh" userId="4f4798c2-4c33-4130-a2ad-3bf9ad7ecdf3" providerId="ADAL" clId="{7892D3EE-9B2F-41DF-B7DF-674619D407AA}" dt="2022-06-14T23:55:58.016" v="1599" actId="47"/>
        <pc:sldMkLst>
          <pc:docMk/>
          <pc:sldMk cId="3070080611" sldId="501"/>
        </pc:sldMkLst>
      </pc:sldChg>
      <pc:sldChg chg="addSp modSp add del mod">
        <pc:chgData name="Juan Francisco  Cavanagh" userId="4f4798c2-4c33-4130-a2ad-3bf9ad7ecdf3" providerId="ADAL" clId="{7892D3EE-9B2F-41DF-B7DF-674619D407AA}" dt="2022-06-14T23:55:51.692" v="1593" actId="47"/>
        <pc:sldMkLst>
          <pc:docMk/>
          <pc:sldMk cId="1755219355" sldId="502"/>
        </pc:sldMkLst>
        <pc:spChg chg="add mod">
          <ac:chgData name="Juan Francisco  Cavanagh" userId="4f4798c2-4c33-4130-a2ad-3bf9ad7ecdf3" providerId="ADAL" clId="{7892D3EE-9B2F-41DF-B7DF-674619D407AA}" dt="2022-06-14T23:51:55.196" v="1585" actId="1076"/>
          <ac:spMkLst>
            <pc:docMk/>
            <pc:sldMk cId="1755219355" sldId="502"/>
            <ac:spMk id="3" creationId="{929CC291-6FE9-F165-8DAB-C5D77CC6B11C}"/>
          </ac:spMkLst>
        </pc:spChg>
        <pc:spChg chg="mod">
          <ac:chgData name="Juan Francisco  Cavanagh" userId="4f4798c2-4c33-4130-a2ad-3bf9ad7ecdf3" providerId="ADAL" clId="{7892D3EE-9B2F-41DF-B7DF-674619D407AA}" dt="2022-06-14T23:47:46.321" v="1154" actId="21"/>
          <ac:spMkLst>
            <pc:docMk/>
            <pc:sldMk cId="1755219355" sldId="502"/>
            <ac:spMk id="12" creationId="{BBABBB5E-6FD7-BDFB-FC44-D275CA17699E}"/>
          </ac:spMkLst>
        </pc:spChg>
      </pc:sldChg>
      <pc:sldChg chg="modSp add del mod">
        <pc:chgData name="Juan Francisco  Cavanagh" userId="4f4798c2-4c33-4130-a2ad-3bf9ad7ecdf3" providerId="ADAL" clId="{7892D3EE-9B2F-41DF-B7DF-674619D407AA}" dt="2022-06-14T23:55:52.733" v="1594" actId="47"/>
        <pc:sldMkLst>
          <pc:docMk/>
          <pc:sldMk cId="1435792588" sldId="503"/>
        </pc:sldMkLst>
        <pc:spChg chg="mod">
          <ac:chgData name="Juan Francisco  Cavanagh" userId="4f4798c2-4c33-4130-a2ad-3bf9ad7ecdf3" providerId="ADAL" clId="{7892D3EE-9B2F-41DF-B7DF-674619D407AA}" dt="2022-06-14T23:46:55.142" v="1153" actId="20577"/>
          <ac:spMkLst>
            <pc:docMk/>
            <pc:sldMk cId="1435792588" sldId="503"/>
            <ac:spMk id="12" creationId="{BBABBB5E-6FD7-BDFB-FC44-D275CA17699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419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472EDA-2F4F-47CA-9C87-1BBFA6D720B5}" type="datetimeFigureOut">
              <a:rPr lang="es-419" smtClean="0"/>
              <a:t>15/6/2022</a:t>
            </a:fld>
            <a:endParaRPr lang="es-419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419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419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C6C5D-F472-4A21-8FD8-A0841EE65076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565154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3C6C5D-F472-4A21-8FD8-A0841EE65076}" type="slidenum">
              <a:rPr lang="es-419" smtClean="0"/>
              <a:t>3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821525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3C6C5D-F472-4A21-8FD8-A0841EE65076}" type="slidenum">
              <a:rPr lang="es-419" smtClean="0"/>
              <a:t>4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07332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3C6C5D-F472-4A21-8FD8-A0841EE65076}" type="slidenum">
              <a:rPr lang="es-419" smtClean="0"/>
              <a:t>5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518365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3C6C5D-F472-4A21-8FD8-A0841EE65076}" type="slidenum">
              <a:rPr lang="es-419" smtClean="0"/>
              <a:t>6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051335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6.png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8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8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8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8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6.png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6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6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39" y="2104752"/>
            <a:ext cx="6276530" cy="875413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9239" y="3007116"/>
            <a:ext cx="6276530" cy="167704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baseline="0"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City | 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8585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5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9592401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7362699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2206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4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1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4833256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" y="0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4773828"/>
            <a:ext cx="12192000" cy="208417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7440623" y="6171616"/>
            <a:ext cx="4482123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13850" eaLnBrk="0" hangingPunct="0"/>
            <a:r>
              <a:rPr lang="en-US" sz="686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3" y="5471928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09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67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96" indent="-275431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964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043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121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9448597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ck Notes slide Layout N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1074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3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B9A4B-BF70-4E73-A7AC-9AEA666EF8A4}" type="datetimeFigureOut">
              <a:rPr lang="es-AR" smtClean="0"/>
              <a:t>15/6/2022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5843A-9DF5-4692-B255-EB0451D50B1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6594234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extBox 17"/>
          <p:cNvSpPr txBox="1"/>
          <p:nvPr/>
        </p:nvSpPr>
        <p:spPr bwMode="gray">
          <a:xfrm>
            <a:off x="119093" y="6696637"/>
            <a:ext cx="3505447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s-MX" sz="600">
                <a:solidFill>
                  <a:srgbClr val="717074"/>
                </a:solidFill>
                <a:latin typeface="Verdana"/>
                <a:cs typeface="+mn-cs"/>
              </a:rPr>
              <a:t>© Copyright </a:t>
            </a:r>
            <a:r>
              <a:rPr lang="es-419" sz="600">
                <a:solidFill>
                  <a:srgbClr val="717074"/>
                </a:solidFill>
                <a:latin typeface="Verdana"/>
                <a:cs typeface="+mn-cs"/>
              </a:rPr>
              <a:t>2015</a:t>
            </a:r>
            <a:r>
              <a:rPr lang="es-419" sz="600" baseline="0">
                <a:solidFill>
                  <a:srgbClr val="717074"/>
                </a:solidFill>
                <a:latin typeface="Verdana"/>
                <a:cs typeface="+mn-cs"/>
              </a:rPr>
              <a:t> Pi Data </a:t>
            </a:r>
            <a:r>
              <a:rPr lang="es-419" sz="600" baseline="0" err="1">
                <a:solidFill>
                  <a:srgbClr val="717074"/>
                </a:solidFill>
                <a:latin typeface="Verdana"/>
                <a:cs typeface="+mn-cs"/>
              </a:rPr>
              <a:t>Strategy</a:t>
            </a:r>
            <a:r>
              <a:rPr lang="es-419" sz="600" baseline="0">
                <a:solidFill>
                  <a:srgbClr val="717074"/>
                </a:solidFill>
                <a:latin typeface="Verdana"/>
                <a:cs typeface="+mn-cs"/>
              </a:rPr>
              <a:t> &amp; Consulting</a:t>
            </a:r>
            <a:r>
              <a:rPr lang="es-MX" sz="600">
                <a:solidFill>
                  <a:srgbClr val="717074"/>
                </a:solidFill>
                <a:latin typeface="Verdana"/>
                <a:cs typeface="+mn-cs"/>
              </a:rPr>
              <a:t>. Todos los derechos reservados.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C2A0F3B8-D53C-4622-83B9-33362353D505}"/>
              </a:ext>
            </a:extLst>
          </p:cNvPr>
          <p:cNvSpPr txBox="1"/>
          <p:nvPr userDrawn="1"/>
        </p:nvSpPr>
        <p:spPr bwMode="gray">
          <a:xfrm>
            <a:off x="119093" y="6696637"/>
            <a:ext cx="3505447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s-MX" sz="600">
                <a:solidFill>
                  <a:srgbClr val="717074"/>
                </a:solidFill>
                <a:latin typeface="Verdana"/>
                <a:cs typeface="+mn-cs"/>
              </a:rPr>
              <a:t>© Copyright </a:t>
            </a:r>
            <a:r>
              <a:rPr lang="es-419" sz="600">
                <a:solidFill>
                  <a:srgbClr val="717074"/>
                </a:solidFill>
                <a:latin typeface="Verdana"/>
                <a:cs typeface="+mn-cs"/>
              </a:rPr>
              <a:t>2015</a:t>
            </a:r>
            <a:r>
              <a:rPr lang="es-419" sz="600" baseline="0">
                <a:solidFill>
                  <a:srgbClr val="717074"/>
                </a:solidFill>
                <a:latin typeface="Verdana"/>
                <a:cs typeface="+mn-cs"/>
              </a:rPr>
              <a:t> Pi Data </a:t>
            </a:r>
            <a:r>
              <a:rPr lang="es-419" sz="600" baseline="0" err="1">
                <a:solidFill>
                  <a:srgbClr val="717074"/>
                </a:solidFill>
                <a:latin typeface="Verdana"/>
                <a:cs typeface="+mn-cs"/>
              </a:rPr>
              <a:t>Strategy</a:t>
            </a:r>
            <a:r>
              <a:rPr lang="es-419" sz="600" baseline="0">
                <a:solidFill>
                  <a:srgbClr val="717074"/>
                </a:solidFill>
                <a:latin typeface="Verdana"/>
                <a:cs typeface="+mn-cs"/>
              </a:rPr>
              <a:t> &amp; Consulting</a:t>
            </a:r>
            <a:r>
              <a:rPr lang="es-MX" sz="600">
                <a:solidFill>
                  <a:srgbClr val="717074"/>
                </a:solidFill>
                <a:latin typeface="Verdana"/>
                <a:cs typeface="+mn-cs"/>
              </a:rPr>
              <a:t>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50066692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1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97275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812800" y="1600206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8229600" y="1600206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02226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74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32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1268510"/>
      </p:ext>
    </p:extLst>
  </p:cSld>
  <p:clrMapOvr>
    <a:masterClrMapping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473253"/>
      </p:ext>
    </p:extLst>
  </p:cSld>
  <p:clrMapOvr>
    <a:masterClrMapping/>
  </p:clrMapOvr>
  <p:hf sldNum="0" hdr="0" ft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7172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6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1677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77366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26629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11785600" y="274649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812800" y="274649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64438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181830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39" y="2104752"/>
            <a:ext cx="6276530" cy="875413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9239" y="3007116"/>
            <a:ext cx="6276530" cy="167704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baseline="0"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City | Date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85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4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9239" y="2077800"/>
            <a:ext cx="6274974" cy="269602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97876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4056579"/>
            <a:ext cx="6276530" cy="7172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City | Date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85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68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9" t="8966" r="10242" b="27585"/>
          <a:stretch/>
        </p:blipFill>
        <p:spPr>
          <a:xfrm>
            <a:off x="-29570" y="-7782"/>
            <a:ext cx="12251139" cy="687356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0"/>
            <a:ext cx="5029201" cy="6858000"/>
          </a:xfrm>
          <a:prstGeom prst="rect">
            <a:avLst/>
          </a:prstGeom>
          <a:solidFill>
            <a:srgbClr val="0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93247" rIns="93247" bIns="9324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1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87" y="224340"/>
            <a:ext cx="1737792" cy="63906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70388" y="2395075"/>
            <a:ext cx="4633333" cy="1929181"/>
          </a:xfrm>
          <a:noFill/>
        </p:spPr>
        <p:txBody>
          <a:bodyPr vert="horz" lIns="137160" tIns="91440" rIns="91440" bIns="0" rtlCol="0" anchor="b" anchorCtr="0">
            <a:normAutofit/>
          </a:bodyPr>
          <a:lstStyle>
            <a:lvl1pPr marL="0" algn="l" defTabSz="110951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95" b="0" kern="1200" cap="none" spc="-102" baseline="0" dirty="0">
                <a:solidFill>
                  <a:srgbClr val="FFB900"/>
                </a:solidFill>
                <a:latin typeface="+mn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3724" y="567038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27">
                <a:solidFill>
                  <a:schemeClr val="bg1"/>
                </a:solidFill>
              </a:defRPr>
            </a:lvl1pPr>
            <a:lvl2pPr marL="287218" indent="0">
              <a:buNone/>
              <a:defRPr sz="2040">
                <a:solidFill>
                  <a:schemeClr val="bg1"/>
                </a:solidFill>
              </a:defRPr>
            </a:lvl2pPr>
            <a:lvl3pPr marL="600055" indent="0">
              <a:buNone/>
              <a:defRPr sz="2040">
                <a:solidFill>
                  <a:schemeClr val="bg1"/>
                </a:solidFill>
              </a:defRPr>
            </a:lvl3pPr>
            <a:lvl4pPr marL="887274" indent="0">
              <a:buNone/>
              <a:defRPr sz="2040">
                <a:solidFill>
                  <a:schemeClr val="bg1"/>
                </a:solidFill>
              </a:defRPr>
            </a:lvl4pPr>
            <a:lvl5pPr marL="1127295" indent="0">
              <a:buNone/>
              <a:defRPr sz="204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3014624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4127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6257246"/>
      </p:ext>
    </p:extLst>
  </p:cSld>
  <p:clrMapOvr>
    <a:masterClrMapping/>
  </p:clrMapOvr>
  <p:transition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1" t="11148" r="5121" b="21028"/>
          <a:stretch/>
        </p:blipFill>
        <p:spPr>
          <a:xfrm>
            <a:off x="0" y="0"/>
            <a:ext cx="12192000" cy="686578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 rot="10800000">
            <a:off x="-1" y="3883079"/>
            <a:ext cx="12192000" cy="3009831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60000"/>
                </a:schemeClr>
              </a:gs>
              <a:gs pos="53000">
                <a:schemeClr val="bg2">
                  <a:lumMod val="10000"/>
                  <a:alpha val="0"/>
                </a:schemeClr>
              </a:gs>
            </a:gsLst>
            <a:lin ang="4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269239" y="4773829"/>
            <a:ext cx="8067824" cy="1793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96403" y="4773828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96404" y="5745801"/>
            <a:ext cx="8040659" cy="628548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745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017" y="6084311"/>
            <a:ext cx="1737792" cy="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79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1" t="11148" r="5121" b="21028"/>
          <a:stretch/>
        </p:blipFill>
        <p:spPr>
          <a:xfrm>
            <a:off x="0" y="0"/>
            <a:ext cx="12192000" cy="68657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 rot="10800000">
            <a:off x="-1" y="3883079"/>
            <a:ext cx="12192000" cy="3009831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60000"/>
                </a:schemeClr>
              </a:gs>
              <a:gs pos="53000">
                <a:schemeClr val="bg2">
                  <a:lumMod val="10000"/>
                  <a:alpha val="0"/>
                </a:schemeClr>
              </a:gs>
            </a:gsLst>
            <a:lin ang="4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96404" y="5745801"/>
            <a:ext cx="8040659" cy="628548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745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017" y="6084311"/>
            <a:ext cx="1737792" cy="63906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auto">
          <a:xfrm>
            <a:off x="269239" y="4773829"/>
            <a:ext cx="8067824" cy="1793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96403" y="4787297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66855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85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4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9053021"/>
      </p:ext>
    </p:extLst>
  </p:cSld>
  <p:clrMapOvr>
    <a:masterClrMapping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2163819"/>
      </p:ext>
    </p:extLst>
  </p:cSld>
  <p:clrMapOvr>
    <a:masterClrMapping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8689190"/>
      </p:ext>
    </p:extLst>
  </p:cSld>
  <p:clrMapOvr>
    <a:masterClrMapping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1469119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8945268"/>
      </p:ext>
    </p:extLst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0800926"/>
      </p:ext>
    </p:extLst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143057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3385355"/>
      </p:ext>
    </p:extLst>
  </p:cSld>
  <p:clrMapOvr>
    <a:masterClrMapping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6711213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9983312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6413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332712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773551"/>
      </p:ext>
    </p:extLst>
  </p:cSld>
  <p:clrMapOvr>
    <a:masterClrMapping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78732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358520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51294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64835361"/>
      </p:ext>
    </p:extLst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814407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3678807"/>
      </p:ext>
    </p:extLst>
  </p:cSld>
  <p:clrMapOvr>
    <a:masterClrMapping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4869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4569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6676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0786756"/>
      </p:ext>
    </p:extLst>
  </p:cSld>
  <p:clrMapOvr>
    <a:masterClrMapping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92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03" y="3083652"/>
            <a:ext cx="3227129" cy="6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26136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92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05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42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9361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37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26743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67"/>
            <a:fld id="{EE0B9A4B-BF70-4E73-A7AC-9AEA666EF8A4}" type="datetimeFigureOut">
              <a:rPr lang="es-AR" sz="1765" smtClean="0">
                <a:solidFill>
                  <a:srgbClr val="505050"/>
                </a:solidFill>
              </a:rPr>
              <a:pPr defTabSz="914367"/>
              <a:t>15/6/2022</a:t>
            </a:fld>
            <a:endParaRPr lang="es-AR" sz="1765">
              <a:solidFill>
                <a:srgbClr val="505050"/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67"/>
            <a:endParaRPr lang="es-AR" sz="1765">
              <a:solidFill>
                <a:srgbClr val="505050"/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7"/>
            <a:fld id="{4625843A-9DF5-4692-B255-EB0451D50B1E}" type="slidenum">
              <a:rPr lang="es-AR" sz="1765" smtClean="0">
                <a:solidFill>
                  <a:srgbClr val="505050"/>
                </a:solidFill>
              </a:rPr>
              <a:pPr defTabSz="914367"/>
              <a:t>‹Nº›</a:t>
            </a:fld>
            <a:endParaRPr lang="es-AR" sz="1765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498550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67"/>
            <a:fld id="{19C9CA7B-DFD4-44B5-8C60-D14B8CD1FB59}" type="datetimeFigureOut">
              <a:rPr lang="en-US" sz="1765" smtClean="0">
                <a:solidFill>
                  <a:srgbClr val="505050"/>
                </a:solidFill>
              </a:rPr>
              <a:pPr defTabSz="914367"/>
              <a:t>6/15/2022</a:t>
            </a:fld>
            <a:endParaRPr lang="en-US" sz="1765">
              <a:solidFill>
                <a:srgbClr val="505050"/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67"/>
            <a:r>
              <a:rPr lang="en-US" sz="1765">
                <a:solidFill>
                  <a:srgbClr val="505050"/>
                </a:solidFill>
              </a:rPr>
              <a:t>
              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7"/>
            <a:fld id="{D57F1E4F-1CFF-5643-939E-217C01CDF565}" type="slidenum">
              <a:rPr lang="en-US" sz="1765" smtClean="0">
                <a:solidFill>
                  <a:srgbClr val="505050"/>
                </a:solidFill>
              </a:rPr>
              <a:pPr defTabSz="914367"/>
              <a:t>‹Nº›</a:t>
            </a:fld>
            <a:endParaRPr lang="en-US" sz="1765">
              <a:solidFill>
                <a:srgbClr val="505050"/>
              </a:solidFill>
            </a:endParaRPr>
          </a:p>
        </p:txBody>
      </p:sp>
      <p:sp>
        <p:nvSpPr>
          <p:cNvPr id="7" name="TextBox 17"/>
          <p:cNvSpPr txBox="1"/>
          <p:nvPr/>
        </p:nvSpPr>
        <p:spPr bwMode="gray">
          <a:xfrm>
            <a:off x="119093" y="6696638"/>
            <a:ext cx="315471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600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© Copyright </a:t>
            </a:r>
            <a:r>
              <a:rPr kumimoji="0" lang="es-419" sz="600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2015 Pi Data </a:t>
            </a:r>
            <a:r>
              <a:rPr kumimoji="0" lang="es-419" sz="600" b="0" i="0" u="none" strike="noStrike" kern="1200" cap="none" spc="0" normalizeH="0" baseline="0" noProof="0" err="1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Strategy</a:t>
            </a:r>
            <a:r>
              <a:rPr kumimoji="0" lang="es-419" sz="600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&amp; Consulting</a:t>
            </a:r>
            <a:r>
              <a:rPr kumimoji="0" lang="es-MX" sz="600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1108049584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0800000" flipV="1">
            <a:off x="-3" y="2448699"/>
            <a:ext cx="12192000" cy="196596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>
              <a:solidFill>
                <a:srgbClr val="1E1E1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6" y="2448689"/>
            <a:ext cx="1219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>
              <a:solidFill>
                <a:srgbClr val="1E1E1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808" y="2924178"/>
            <a:ext cx="9146382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/>
              <a:t>Company Name Goes Here</a:t>
            </a:r>
          </a:p>
        </p:txBody>
      </p:sp>
      <p:sp>
        <p:nvSpPr>
          <p:cNvPr id="39" name="Subtitle 2"/>
          <p:cNvSpPr txBox="1">
            <a:spLocks/>
          </p:cNvSpPr>
          <p:nvPr/>
        </p:nvSpPr>
        <p:spPr>
          <a:xfrm>
            <a:off x="8899522" y="4414651"/>
            <a:ext cx="3292697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 sz="1600"/>
          </a:p>
        </p:txBody>
      </p:sp>
      <p:sp>
        <p:nvSpPr>
          <p:cNvPr id="70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9429" y="4483231"/>
            <a:ext cx="2743915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Tagline</a:t>
            </a:r>
          </a:p>
        </p:txBody>
      </p:sp>
      <p:pic>
        <p:nvPicPr>
          <p:cNvPr id="38" name="Picture 37" descr="Hortonworks_logo_whit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173" y="5933472"/>
            <a:ext cx="1529871" cy="758952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693166" y="6476473"/>
            <a:ext cx="961947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200">
              <a:lnSpc>
                <a:spcPct val="90000"/>
              </a:lnSpc>
            </a:pPr>
            <a:r>
              <a:rPr lang="en-US" sz="900" b="1" spc="-70">
                <a:solidFill>
                  <a:srgbClr val="FFFFFF"/>
                </a:solidFill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</a:rPr>
              <a:pPr defTabSz="457200">
                <a:lnSpc>
                  <a:spcPct val="90000"/>
                </a:lnSpc>
              </a:pPr>
              <a:t>‹Nº›</a:t>
            </a:fld>
            <a:endParaRPr lang="en-US" sz="900" b="1" spc="-70">
              <a:solidFill>
                <a:srgbClr val="FFFFFF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655113" y="6476473"/>
            <a:ext cx="3210254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457200">
              <a:buFont typeface="Arial"/>
              <a:buNone/>
              <a:defRPr/>
            </a:pPr>
            <a:r>
              <a:rPr lang="en-US" sz="900">
                <a:solidFill>
                  <a:srgbClr val="FFFFFF"/>
                </a:solidFill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30957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39" grpId="0" animBg="1"/>
      <p:bldP spid="39" grpId="1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0047352"/>
      </p:ext>
    </p:extLst>
  </p:cSld>
  <p:clrMapOvr>
    <a:masterClrMapping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lumn - Data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6095999" y="1604136"/>
            <a:ext cx="5425441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87" y="0"/>
            <a:ext cx="6096001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endParaRPr lang="en-US" sz="1800">
              <a:solidFill>
                <a:schemeClr val="bg2"/>
              </a:solidFill>
            </a:endParaRPr>
          </a:p>
        </p:txBody>
      </p:sp>
      <p:pic>
        <p:nvPicPr>
          <p:cNvPr id="3" name="Picture 2" descr="hw_logo_green_blac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0079" y="5933472"/>
            <a:ext cx="1529872" cy="7589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3166" y="6476473"/>
            <a:ext cx="961947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900" b="1" spc="-70">
                <a:solidFill>
                  <a:schemeClr val="accent4"/>
                </a:solidFill>
                <a:latin typeface="+mn-lt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chemeClr val="accent4"/>
                </a:solidFill>
                <a:latin typeface="+mn-lt"/>
              </a:rPr>
              <a:pPr algn="l">
                <a:lnSpc>
                  <a:spcPct val="90000"/>
                </a:lnSpc>
              </a:pPr>
              <a:t>‹Nº›</a:t>
            </a:fld>
            <a:endParaRPr lang="en-US" sz="900" b="1" spc="-70">
              <a:solidFill>
                <a:schemeClr val="accent4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5113" y="6476473"/>
            <a:ext cx="3210254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900">
                <a:solidFill>
                  <a:schemeClr val="accent4"/>
                </a:solidFill>
                <a:latin typeface="+mn-lt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5065" y="201168"/>
            <a:ext cx="5212080" cy="1188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365149" y="1845664"/>
            <a:ext cx="5215467" cy="411480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1232"/>
              </a:spcBef>
              <a:buClr>
                <a:srgbClr val="69BE28"/>
              </a:buClr>
              <a:buFont typeface="Wingdings" charset="2"/>
              <a:buNone/>
              <a:defRPr sz="2400" b="1" i="0">
                <a:latin typeface="Arial"/>
                <a:cs typeface="Arial"/>
              </a:defRPr>
            </a:lvl1pPr>
            <a:lvl2pPr marL="0" indent="0">
              <a:spcBef>
                <a:spcPts val="776"/>
              </a:spcBef>
              <a:spcAft>
                <a:spcPts val="0"/>
              </a:spcAft>
              <a:buFont typeface="Lucida Grande"/>
              <a:buNone/>
              <a:defRPr sz="2000">
                <a:solidFill>
                  <a:srgbClr val="1E1E1E"/>
                </a:solidFill>
              </a:defRPr>
            </a:lvl2pPr>
            <a:lvl3pPr marL="166688" indent="-166688">
              <a:spcBef>
                <a:spcPts val="776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800">
                <a:solidFill>
                  <a:srgbClr val="1E1E1E"/>
                </a:solidFill>
              </a:defRPr>
            </a:lvl3pPr>
            <a:lvl4pPr marL="392113" indent="-171450">
              <a:spcBef>
                <a:spcPts val="776"/>
              </a:spcBef>
              <a:spcAft>
                <a:spcPts val="0"/>
              </a:spcAft>
              <a:defRPr sz="1600">
                <a:solidFill>
                  <a:srgbClr val="1E1E1E"/>
                </a:solidFill>
              </a:defRPr>
            </a:lvl4pPr>
            <a:lvl5pPr marL="631825" indent="-176213">
              <a:spcBef>
                <a:spcPts val="776"/>
              </a:spcBef>
              <a:spcAft>
                <a:spcPts val="0"/>
              </a:spcAft>
              <a:buFont typeface="Lucida Grande"/>
              <a:buChar char="-"/>
              <a:tabLst/>
              <a:defRPr sz="14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/>
              <a:t>Subhead Goes Here – 24pt</a:t>
            </a:r>
          </a:p>
          <a:p>
            <a:pPr lvl="1"/>
            <a:r>
              <a:rPr lang="en-US"/>
              <a:t>Subtopics Go Here – 20pt</a:t>
            </a:r>
          </a:p>
          <a:p>
            <a:pPr lvl="2"/>
            <a:r>
              <a:rPr lang="en-US"/>
              <a:t>Bulleted Subtopics Go Here – 18pt</a:t>
            </a:r>
          </a:p>
          <a:p>
            <a:pPr lvl="3"/>
            <a:r>
              <a:rPr lang="en-US"/>
              <a:t>Only use this level if necessary</a:t>
            </a:r>
          </a:p>
          <a:p>
            <a:pPr lvl="4"/>
            <a:r>
              <a:rPr lang="en-US"/>
              <a:t>You should never have to use this level</a:t>
            </a:r>
          </a:p>
        </p:txBody>
      </p:sp>
    </p:spTree>
    <p:extLst>
      <p:ext uri="{BB962C8B-B14F-4D97-AF65-F5344CB8AC3E}">
        <p14:creationId xmlns:p14="http://schemas.microsoft.com/office/powerpoint/2010/main" val="225727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44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w_logo_green_blac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0079" y="5933472"/>
            <a:ext cx="1529872" cy="7589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3166" y="6476473"/>
            <a:ext cx="961947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900" b="1" spc="-70">
                <a:solidFill>
                  <a:schemeClr val="accent4"/>
                </a:solidFill>
                <a:latin typeface="+mn-lt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chemeClr val="accent4"/>
                </a:solidFill>
                <a:latin typeface="+mn-lt"/>
              </a:rPr>
              <a:pPr algn="l">
                <a:lnSpc>
                  <a:spcPct val="90000"/>
                </a:lnSpc>
              </a:pPr>
              <a:t>‹Nº›</a:t>
            </a:fld>
            <a:endParaRPr lang="en-US" sz="900" b="1" spc="-70">
              <a:solidFill>
                <a:schemeClr val="accent4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5113" y="6476473"/>
            <a:ext cx="3210254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900">
                <a:solidFill>
                  <a:schemeClr val="accent4"/>
                </a:solidFill>
                <a:latin typeface="+mn-lt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39382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3166" y="6476473"/>
            <a:ext cx="961947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900" b="1" spc="-70">
                <a:solidFill>
                  <a:schemeClr val="bg2"/>
                </a:solidFill>
                <a:latin typeface="+mn-lt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chemeClr val="bg2"/>
                </a:solidFill>
                <a:latin typeface="+mn-lt"/>
              </a:rPr>
              <a:pPr algn="l">
                <a:lnSpc>
                  <a:spcPct val="90000"/>
                </a:lnSpc>
              </a:pPr>
              <a:t>‹Nº›</a:t>
            </a:fld>
            <a:endParaRPr lang="en-US" sz="900" b="1" spc="-70">
              <a:solidFill>
                <a:schemeClr val="bg2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5113" y="6476473"/>
            <a:ext cx="3210254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900">
                <a:solidFill>
                  <a:schemeClr val="bg2"/>
                </a:solidFill>
                <a:latin typeface="+mn-lt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</a:p>
        </p:txBody>
      </p:sp>
      <p:pic>
        <p:nvPicPr>
          <p:cNvPr id="6" name="Picture 5" descr="Hortonworks_logo_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166" y="5933472"/>
            <a:ext cx="1529871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96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ideo - 16:9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Media Placeholder 3"/>
          <p:cNvSpPr>
            <a:spLocks noGrp="1" noChangeAspect="1"/>
          </p:cNvSpPr>
          <p:nvPr>
            <p:ph type="media" sz="quarter" idx="15" hasCustomPrompt="1"/>
          </p:nvPr>
        </p:nvSpPr>
        <p:spPr>
          <a:xfrm>
            <a:off x="-64" y="0"/>
            <a:ext cx="12192127" cy="6856286"/>
          </a:xfrm>
        </p:spPr>
        <p:txBody>
          <a:bodyPr anchor="ctr">
            <a:normAutofit/>
          </a:bodyPr>
          <a:lstStyle>
            <a:lvl1pPr marL="0" indent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/>
              <a:defRPr lang="en-US" sz="2800" b="0" kern="1200" baseline="0" noProof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err="1"/>
              <a:t>Fullscreen</a:t>
            </a:r>
            <a:r>
              <a:rPr lang="en-US"/>
              <a:t> Video Goes Here</a:t>
            </a:r>
            <a:br>
              <a:rPr lang="en-US"/>
            </a:br>
            <a:r>
              <a:rPr lang="en-US"/>
              <a:t>(16:9 aspect ratio)</a:t>
            </a:r>
          </a:p>
        </p:txBody>
      </p:sp>
    </p:spTree>
    <p:extLst>
      <p:ext uri="{BB962C8B-B14F-4D97-AF65-F5344CB8AC3E}">
        <p14:creationId xmlns:p14="http://schemas.microsoft.com/office/powerpoint/2010/main" val="164695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ideo - 4:3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Media Placeholder 3"/>
          <p:cNvSpPr>
            <a:spLocks noGrp="1" noChangeAspect="1"/>
          </p:cNvSpPr>
          <p:nvPr>
            <p:ph type="media" sz="quarter" idx="15" hasCustomPrompt="1"/>
          </p:nvPr>
        </p:nvSpPr>
        <p:spPr>
          <a:xfrm>
            <a:off x="1522808" y="0"/>
            <a:ext cx="9146382" cy="6858000"/>
          </a:xfrm>
        </p:spPr>
        <p:txBody>
          <a:bodyPr anchor="ctr">
            <a:normAutofit/>
          </a:bodyPr>
          <a:lstStyle>
            <a:lvl1pPr marL="0" indent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/>
              <a:defRPr lang="en-US" sz="2800" b="0" kern="1200" baseline="0" noProof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err="1"/>
              <a:t>Fullscreen</a:t>
            </a:r>
            <a:r>
              <a:rPr lang="en-US"/>
              <a:t> Video Goes Here</a:t>
            </a:r>
            <a:br>
              <a:rPr lang="en-US"/>
            </a:br>
            <a:r>
              <a:rPr lang="en-US"/>
              <a:t>(4:3 aspect ratio)</a:t>
            </a:r>
          </a:p>
        </p:txBody>
      </p:sp>
    </p:spTree>
    <p:extLst>
      <p:ext uri="{BB962C8B-B14F-4D97-AF65-F5344CB8AC3E}">
        <p14:creationId xmlns:p14="http://schemas.microsoft.com/office/powerpoint/2010/main" val="219381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556"/>
            <a:ext cx="12185847" cy="68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269239" y="2077801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87977" y="2980725"/>
            <a:ext cx="4248056" cy="76951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4902" spc="-123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Spark the future.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93776" y="4527712"/>
            <a:ext cx="2142257" cy="70161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2206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May 4 – 8, 2015</a:t>
            </a:r>
            <a:br>
              <a:rPr lang="en-US" sz="2206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206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Chicago, IL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45" y="4008247"/>
            <a:ext cx="2445282" cy="3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88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6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3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7" name="Rectangle 6"/>
          <p:cNvSpPr/>
          <p:nvPr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93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6835635"/>
      </p:ext>
    </p:extLst>
  </p:cSld>
  <p:clrMapOvr>
    <a:masterClrMapping/>
  </p:clrMapOvr>
  <p:transition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192116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53052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3742150"/>
      </p:ext>
    </p:extLst>
  </p:cSld>
  <p:clrMapOvr>
    <a:masterClrMapping/>
  </p:clrMapOvr>
  <p:transition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1789809"/>
      </p:ext>
    </p:extLst>
  </p:cSld>
  <p:clrMapOvr>
    <a:masterClrMapping/>
  </p:clrMapOvr>
  <p:transition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5453784"/>
      </p:ext>
    </p:extLst>
  </p:cSld>
  <p:clrMapOvr>
    <a:masterClrMapping/>
  </p:clrMapOvr>
  <p:transition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2832253"/>
      </p:ext>
    </p:extLst>
  </p:cSld>
  <p:clrMapOvr>
    <a:masterClrMapping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5125355"/>
      </p:ext>
    </p:extLst>
  </p:cSld>
  <p:clrMapOvr>
    <a:masterClrMapping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0422918"/>
      </p:ext>
    </p:extLst>
  </p:cSld>
  <p:clrMapOvr>
    <a:masterClrMapping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3548208"/>
      </p:ext>
    </p:extLst>
  </p:cSld>
  <p:clrMapOvr>
    <a:masterClrMapping/>
  </p:clrMapOvr>
  <p:transition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9506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785989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6" name="Rectangle 5"/>
          <p:cNvSpPr/>
          <p:nvPr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437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7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  <p:sp>
        <p:nvSpPr>
          <p:cNvPr id="4" name="Rectangle 3"/>
          <p:cNvSpPr/>
          <p:nvPr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94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03096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387396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44972355"/>
      </p:ext>
    </p:extLst>
  </p:cSld>
  <p:clrMapOvr>
    <a:masterClrMapping/>
  </p:clrMapOvr>
  <p:transition>
    <p:fad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54439643"/>
      </p:ext>
    </p:extLst>
  </p:cSld>
  <p:clrMapOvr>
    <a:masterClrMapping/>
  </p:clrMapOvr>
  <p:transition>
    <p:fad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63124640"/>
      </p:ext>
    </p:extLst>
  </p:cSld>
  <p:clrMapOvr>
    <a:masterClrMapping/>
  </p:clrMapOvr>
  <p:transition>
    <p:fad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54122314"/>
      </p:ext>
    </p:extLst>
  </p:cSld>
  <p:clrMapOvr>
    <a:masterClrMapping/>
  </p:clrMapOvr>
  <p:transition>
    <p:fad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30617848"/>
      </p:ext>
    </p:extLst>
  </p:cSld>
  <p:clrMapOvr>
    <a:masterClrMapping/>
  </p:clrMapOvr>
  <p:transition>
    <p:fad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2529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9614704"/>
      </p:ext>
    </p:extLst>
  </p:cSld>
  <p:clrMapOvr>
    <a:masterClrMapping/>
  </p:clrMapOvr>
  <p:transition>
    <p:fad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4818601"/>
      </p:ext>
    </p:extLst>
  </p:cSld>
  <p:clrMapOvr>
    <a:masterClrMapping/>
  </p:clrMapOvr>
  <p:transition>
    <p:fad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219493"/>
      </p:ext>
    </p:extLst>
  </p:cSld>
  <p:clrMapOvr>
    <a:masterClrMapping/>
  </p:clrMapOvr>
  <p:transition>
    <p:fad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2206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4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1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070401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7777568"/>
      </p:ext>
    </p:extLst>
  </p:cSld>
  <p:clrMapOvr>
    <a:masterClrMapping/>
  </p:clrMapOvr>
  <p:transition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" y="0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gray">
          <a:xfrm>
            <a:off x="0" y="4773828"/>
            <a:ext cx="12192000" cy="208417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Box 3"/>
          <p:cNvSpPr txBox="1">
            <a:spLocks noChangeArrowheads="1"/>
          </p:cNvSpPr>
          <p:nvPr/>
        </p:nvSpPr>
        <p:spPr bwMode="white">
          <a:xfrm>
            <a:off x="7440623" y="6171616"/>
            <a:ext cx="4482123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13850" eaLnBrk="0" hangingPunct="0"/>
            <a:r>
              <a:rPr lang="en-US" sz="686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3" y="5471928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50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67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96" indent="-275431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964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043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121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9526372"/>
      </p:ext>
    </p:extLst>
  </p:cSld>
  <p:clrMapOvr>
    <a:masterClrMapping/>
  </p:clrMapOvr>
  <p:transition>
    <p:fad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ck Notes slide Layout N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1118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6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338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9032308"/>
      </p:ext>
    </p:extLst>
  </p:cSld>
  <p:clrMapOvr>
    <a:masterClrMapping/>
  </p:clrMapOvr>
  <p:transition>
    <p:fad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ataInsights_quadto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8" y="0"/>
            <a:ext cx="12192000" cy="685897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>
            <a:off x="1" y="2"/>
            <a:ext cx="6053737" cy="6869648"/>
          </a:xfrm>
          <a:prstGeom prst="rect">
            <a:avLst/>
          </a:prstGeom>
          <a:gradFill flip="none" rotWithShape="1">
            <a:gsLst>
              <a:gs pos="100000">
                <a:srgbClr val="003963">
                  <a:alpha val="0"/>
                </a:srgbClr>
              </a:gs>
              <a:gs pos="0">
                <a:srgbClr val="03122F"/>
              </a:gs>
              <a:gs pos="50000">
                <a:srgbClr val="072450">
                  <a:alpha val="9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13" rIns="0" bIns="45713" anchor="ctr"/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269241" y="1428402"/>
            <a:ext cx="5487085" cy="897667"/>
          </a:xfrm>
        </p:spPr>
        <p:txBody>
          <a:bodyPr/>
          <a:lstStyle>
            <a:lvl1pPr>
              <a:defRPr sz="509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35" y="323267"/>
            <a:ext cx="1576535" cy="58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909058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taInsights-iStock_000022453217Large.jpg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221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813721"/>
      </p:ext>
    </p:extLst>
  </p:cSld>
  <p:clrMapOvr>
    <a:masterClrMapping/>
  </p:clrMapOvr>
  <p:transition spd="med">
    <p:wipe dir="r"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2pt 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1" y="1117577"/>
            <a:ext cx="10816237" cy="563458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745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8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448212" y="6437743"/>
            <a:ext cx="3859607" cy="13386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505050"/>
                </a:solidFill>
              </a:defRPr>
            </a:lvl1pPr>
          </a:lstStyle>
          <a:p>
            <a:pPr>
              <a:defRPr/>
            </a:pPr>
            <a:r>
              <a:t>Microsoft Confidential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11367166" y="6437743"/>
            <a:ext cx="555597" cy="133860"/>
          </a:xfrm>
          <a:prstGeom prst="rect">
            <a:avLst/>
          </a:prstGeom>
        </p:spPr>
        <p:txBody>
          <a:bodyPr/>
          <a:lstStyle>
            <a:lvl1pPr defTabSz="913330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505050"/>
                </a:solidFill>
              </a:defRPr>
            </a:lvl1pPr>
          </a:lstStyle>
          <a:p>
            <a:pPr>
              <a:defRPr/>
            </a:pPr>
            <a:fld id="{56442AAA-6A77-5942-BCC4-0CCA4B0626F8}" type="slidenum">
              <a:rPr/>
              <a:pPr>
                <a:defRPr/>
              </a:pPr>
              <a:t>‹Nº›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2764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48212" y="6437743"/>
            <a:ext cx="3859607" cy="13386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367166" y="6437743"/>
            <a:ext cx="555597" cy="133860"/>
          </a:xfrm>
          <a:prstGeom prst="rect">
            <a:avLst/>
          </a:prstGeom>
        </p:spPr>
        <p:txBody>
          <a:bodyPr/>
          <a:lstStyle>
            <a:lvl1pPr defTabSz="913330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8A0AC42-AA1D-4944-8D96-660DE70C7E1B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7684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7"/>
            <a:ext cx="11655840" cy="2018835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920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  <a:lvl2pPr marL="28006" indent="0">
              <a:buNone/>
              <a:defRPr sz="1961"/>
            </a:lvl2pPr>
            <a:lvl3pPr marL="219386" indent="0">
              <a:buNone/>
              <a:defRPr sz="1961"/>
            </a:lvl3pPr>
            <a:lvl4pPr marL="466779" indent="0">
              <a:buNone/>
              <a:defRPr sz="1765"/>
            </a:lvl4pPr>
            <a:lvl5pPr marL="725061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329118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68800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2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48212" y="6437743"/>
            <a:ext cx="3859607" cy="13386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2050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367166" y="6437743"/>
            <a:ext cx="555597" cy="133860"/>
          </a:xfrm>
          <a:prstGeom prst="rect">
            <a:avLst/>
          </a:prstGeom>
        </p:spPr>
        <p:txBody>
          <a:bodyPr/>
          <a:lstStyle>
            <a:lvl1pPr defTabSz="91333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2050"/>
                </a:solidFill>
              </a:defRPr>
            </a:lvl1pPr>
          </a:lstStyle>
          <a:p>
            <a:fld id="{32FBFAE1-4542-4046-A9C2-27E9CAFA82C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98931"/>
      </p:ext>
    </p:extLst>
  </p:cSld>
  <p:clrMapOvr>
    <a:masterClrMapping/>
  </p:clrMapOvr>
  <p:transition>
    <p:fade/>
  </p:transition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89512"/>
            <a:ext cx="5378549" cy="899665"/>
          </a:xfrm>
        </p:spPr>
        <p:txBody>
          <a:bodyPr/>
          <a:lstStyle/>
          <a:p>
            <a:r>
              <a:rPr lang="en-US"/>
              <a:t>Click to edit style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647788" y="0"/>
            <a:ext cx="6544212" cy="68580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1032125"/>
            <a:ext cx="5378549" cy="561290"/>
          </a:xfrm>
        </p:spPr>
        <p:txBody>
          <a:bodyPr/>
          <a:lstStyle>
            <a:lvl1pPr marL="0" indent="0">
              <a:buNone/>
              <a:defRPr sz="2745">
                <a:solidFill>
                  <a:schemeClr val="tx2"/>
                </a:solidFill>
              </a:defRPr>
            </a:lvl1pPr>
            <a:lvl2pPr marL="336118" indent="0">
              <a:buNone/>
              <a:defRPr/>
            </a:lvl2pPr>
            <a:lvl3pPr marL="560196" indent="0">
              <a:buNone/>
              <a:defRPr/>
            </a:lvl3pPr>
            <a:lvl4pPr marL="784275" indent="0">
              <a:buNone/>
              <a:defRPr/>
            </a:lvl4pPr>
            <a:lvl5pPr marL="1008353" indent="0">
              <a:buNone/>
              <a:defRPr/>
            </a:lvl5pPr>
          </a:lstStyle>
          <a:p>
            <a:pPr lvl="0"/>
            <a:r>
              <a:rPr lang="en-US"/>
              <a:t>Click to edit aster text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39" y="1785321"/>
            <a:ext cx="5378549" cy="2221021"/>
          </a:xfrm>
        </p:spPr>
        <p:txBody>
          <a:bodyPr/>
          <a:lstStyle>
            <a:lvl1pPr marL="0" indent="0">
              <a:spcBef>
                <a:spcPts val="980"/>
              </a:spcBef>
              <a:spcAft>
                <a:spcPts val="0"/>
              </a:spcAft>
              <a:buNone/>
              <a:defRPr/>
            </a:lvl1pPr>
            <a:lvl2pPr marL="0" indent="0">
              <a:spcBef>
                <a:spcPts val="0"/>
              </a:spcBef>
              <a:spcAft>
                <a:spcPts val="1176"/>
              </a:spcAft>
              <a:buNone/>
              <a:defRPr sz="2745">
                <a:latin typeface="+mj-lt"/>
              </a:defRPr>
            </a:lvl2pPr>
            <a:lvl3pPr marL="0" indent="0">
              <a:spcBef>
                <a:spcPts val="0"/>
              </a:spcBef>
              <a:spcAft>
                <a:spcPts val="588"/>
              </a:spcAft>
              <a:buNone/>
              <a:defRPr/>
            </a:lvl3pPr>
            <a:lvl4pPr marL="0" indent="0">
              <a:spcBef>
                <a:spcPts val="0"/>
              </a:spcBef>
              <a:spcAft>
                <a:spcPts val="588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588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9557444"/>
      </p:ext>
    </p:extLst>
  </p:cSld>
  <p:clrMapOvr>
    <a:masterClrMapping/>
  </p:clrMapOvr>
  <p:transition>
    <p:fade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89512"/>
            <a:ext cx="5677356" cy="899665"/>
          </a:xfrm>
        </p:spPr>
        <p:txBody>
          <a:bodyPr/>
          <a:lstStyle/>
          <a:p>
            <a:r>
              <a:rPr lang="en-US"/>
              <a:t>Click to edit style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69240" y="1032125"/>
            <a:ext cx="5677356" cy="561290"/>
          </a:xfrm>
        </p:spPr>
        <p:txBody>
          <a:bodyPr/>
          <a:lstStyle>
            <a:lvl1pPr marL="0" indent="0">
              <a:buNone/>
              <a:defRPr sz="2745">
                <a:solidFill>
                  <a:schemeClr val="tx2"/>
                </a:solidFill>
              </a:defRPr>
            </a:lvl1pPr>
            <a:lvl2pPr marL="336118" indent="0">
              <a:buNone/>
              <a:defRPr/>
            </a:lvl2pPr>
            <a:lvl3pPr marL="560196" indent="0">
              <a:buNone/>
              <a:defRPr/>
            </a:lvl3pPr>
            <a:lvl4pPr marL="784275" indent="0">
              <a:buNone/>
              <a:defRPr/>
            </a:lvl4pPr>
            <a:lvl5pPr marL="100835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39" y="1785321"/>
            <a:ext cx="5677356" cy="2221021"/>
          </a:xfrm>
        </p:spPr>
        <p:txBody>
          <a:bodyPr/>
          <a:lstStyle>
            <a:lvl1pPr marL="0" indent="0">
              <a:spcBef>
                <a:spcPts val="1176"/>
              </a:spcBef>
              <a:spcAft>
                <a:spcPts val="0"/>
              </a:spcAft>
              <a:buNone/>
              <a:defRPr/>
            </a:lvl1pPr>
            <a:lvl2pPr marL="0" indent="0">
              <a:spcBef>
                <a:spcPts val="0"/>
              </a:spcBef>
              <a:spcAft>
                <a:spcPts val="1176"/>
              </a:spcAft>
              <a:buNone/>
              <a:defRPr sz="2745">
                <a:latin typeface="+mj-lt"/>
              </a:defRPr>
            </a:lvl2pPr>
            <a:lvl3pPr marL="0" indent="0">
              <a:spcBef>
                <a:spcPts val="0"/>
              </a:spcBef>
              <a:spcAft>
                <a:spcPts val="588"/>
              </a:spcAft>
              <a:buNone/>
              <a:defRPr/>
            </a:lvl3pPr>
            <a:lvl4pPr marL="0" indent="0">
              <a:spcBef>
                <a:spcPts val="0"/>
              </a:spcBef>
              <a:spcAft>
                <a:spcPts val="588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588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7050646"/>
      </p:ext>
    </p:extLst>
  </p:cSld>
  <p:clrMapOvr>
    <a:masterClrMapping/>
  </p:clrMapOvr>
  <p:transition>
    <p:fade/>
  </p:transition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89512"/>
            <a:ext cx="6592568" cy="899665"/>
          </a:xfrm>
        </p:spPr>
        <p:txBody>
          <a:bodyPr/>
          <a:lstStyle/>
          <a:p>
            <a:r>
              <a:rPr lang="en-US"/>
              <a:t>Click to edit style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6992425" y="0"/>
            <a:ext cx="5199575" cy="68580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1032125"/>
            <a:ext cx="6592568" cy="561290"/>
          </a:xfrm>
        </p:spPr>
        <p:txBody>
          <a:bodyPr/>
          <a:lstStyle>
            <a:lvl1pPr marL="0" indent="0">
              <a:buNone/>
              <a:defRPr sz="2745">
                <a:solidFill>
                  <a:schemeClr val="tx2"/>
                </a:solidFill>
              </a:defRPr>
            </a:lvl1pPr>
            <a:lvl2pPr marL="336118" indent="0">
              <a:buNone/>
              <a:defRPr/>
            </a:lvl2pPr>
            <a:lvl3pPr marL="560196" indent="0">
              <a:buNone/>
              <a:defRPr/>
            </a:lvl3pPr>
            <a:lvl4pPr marL="784275" indent="0">
              <a:buNone/>
              <a:defRPr/>
            </a:lvl4pPr>
            <a:lvl5pPr marL="1008353" indent="0">
              <a:buNone/>
              <a:defRPr/>
            </a:lvl5pPr>
          </a:lstStyle>
          <a:p>
            <a:pPr lvl="0"/>
            <a:r>
              <a:rPr lang="en-US"/>
              <a:t>Click to edit aster text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39" y="1785321"/>
            <a:ext cx="6592568" cy="2221021"/>
          </a:xfrm>
        </p:spPr>
        <p:txBody>
          <a:bodyPr/>
          <a:lstStyle>
            <a:lvl1pPr marL="0" indent="0">
              <a:spcBef>
                <a:spcPts val="1176"/>
              </a:spcBef>
              <a:spcAft>
                <a:spcPts val="0"/>
              </a:spcAft>
              <a:buNone/>
              <a:defRPr/>
            </a:lvl1pPr>
            <a:lvl2pPr marL="0" indent="0">
              <a:spcBef>
                <a:spcPts val="0"/>
              </a:spcBef>
              <a:spcAft>
                <a:spcPts val="1176"/>
              </a:spcAft>
              <a:buNone/>
              <a:defRPr sz="2745">
                <a:latin typeface="+mj-lt"/>
              </a:defRPr>
            </a:lvl2pPr>
            <a:lvl3pPr marL="0" indent="0">
              <a:spcBef>
                <a:spcPts val="0"/>
              </a:spcBef>
              <a:spcAft>
                <a:spcPts val="588"/>
              </a:spcAft>
              <a:buNone/>
              <a:defRPr/>
            </a:lvl3pPr>
            <a:lvl4pPr marL="0" indent="0">
              <a:spcBef>
                <a:spcPts val="0"/>
              </a:spcBef>
              <a:spcAft>
                <a:spcPts val="588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588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4253873"/>
      </p:ext>
    </p:extLst>
  </p:cSld>
  <p:clrMapOvr>
    <a:masterClrMapping/>
  </p:clrMapOvr>
  <p:transition>
    <p:fade/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556"/>
            <a:ext cx="12185847" cy="68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269239" y="2077801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87977" y="2980725"/>
            <a:ext cx="4248056" cy="76951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902" b="0" kern="1200" cap="none" spc="-123" baseline="0" noProof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rPr>
              <a:t>Spark the future.</a:t>
            </a:r>
            <a:endParaRPr lang="en-US" sz="4902" b="0" kern="1200" cap="none" spc="-123" baseline="0">
              <a:ln w="3175">
                <a:noFill/>
              </a:ln>
              <a:gradFill>
                <a:gsLst>
                  <a:gs pos="84066">
                    <a:srgbClr val="000000"/>
                  </a:gs>
                  <a:gs pos="57576">
                    <a:srgbClr val="000000"/>
                  </a:gs>
                </a:gsLst>
                <a:lin ang="5400000" scaled="0"/>
              </a:gradFill>
              <a:effectLst/>
              <a:latin typeface="+mj-lt"/>
              <a:ea typeface="+mn-ea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93776" y="4527712"/>
            <a:ext cx="2142257" cy="70161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2206" b="0" kern="1200" cap="none" spc="0" baseline="0" noProof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rPr>
              <a:t>May 4 – 8, 2015</a:t>
            </a:r>
            <a:br>
              <a:rPr lang="en-US" sz="2206" b="0" kern="1200" cap="none" spc="0" baseline="0" noProof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rPr>
            </a:br>
            <a:r>
              <a:rPr lang="en-US" sz="2206" b="0" kern="1200" cap="none" spc="0" baseline="0" noProof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rPr>
              <a:t>Chicago, IL</a:t>
            </a:r>
            <a:endParaRPr lang="en-US" sz="2206" b="0" kern="1200" cap="none" spc="0" baseline="0">
              <a:ln w="3175">
                <a:noFill/>
              </a:ln>
              <a:gradFill>
                <a:gsLst>
                  <a:gs pos="84066">
                    <a:srgbClr val="000000"/>
                  </a:gs>
                  <a:gs pos="57576">
                    <a:srgbClr val="000000"/>
                  </a:gs>
                </a:gsLst>
                <a:lin ang="5400000" scaled="0"/>
              </a:gradFill>
              <a:effectLst/>
              <a:latin typeface="+mn-lt"/>
              <a:ea typeface="+mn-ea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45" y="4008247"/>
            <a:ext cx="2445282" cy="3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99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6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3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7" name="Rectangle 6"/>
          <p:cNvSpPr/>
          <p:nvPr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15927" y="353290"/>
            <a:ext cx="2614572" cy="398335"/>
          </a:xfrm>
        </p:spPr>
        <p:txBody>
          <a:bodyPr/>
          <a:lstStyle>
            <a:lvl1pPr marL="0" indent="0">
              <a:buFontTx/>
              <a:buNone/>
              <a:defRPr sz="1568" baseline="0">
                <a:latin typeface="+mn-lt"/>
              </a:defRPr>
            </a:lvl1pPr>
            <a:lvl2pPr marL="336118" indent="0">
              <a:buFontTx/>
              <a:buNone/>
              <a:defRPr sz="1568">
                <a:latin typeface="+mn-lt"/>
              </a:defRPr>
            </a:lvl2pPr>
            <a:lvl3pPr marL="560196" indent="0">
              <a:buFontTx/>
              <a:buNone/>
              <a:defRPr sz="1568">
                <a:latin typeface="+mn-lt"/>
              </a:defRPr>
            </a:lvl3pPr>
            <a:lvl4pPr marL="784275" indent="0">
              <a:buFontTx/>
              <a:buNone/>
              <a:defRPr sz="1568">
                <a:latin typeface="+mn-lt"/>
              </a:defRPr>
            </a:lvl4pPr>
            <a:lvl5pPr marL="1008353" indent="0">
              <a:buFontTx/>
              <a:buNone/>
              <a:defRPr sz="1568">
                <a:latin typeface="+mn-lt"/>
              </a:defRPr>
            </a:lvl5pPr>
          </a:lstStyle>
          <a:p>
            <a:pPr lvl="0"/>
            <a:r>
              <a:rPr lang="en-US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10066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6485409"/>
      </p:ext>
    </p:extLst>
  </p:cSld>
  <p:clrMapOvr>
    <a:masterClrMapping/>
  </p:clrMapOvr>
  <p:transition>
    <p:fade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7103329"/>
      </p:ext>
    </p:extLst>
  </p:cSld>
  <p:clrMapOvr>
    <a:masterClrMapping/>
  </p:clrMapOvr>
  <p:transition>
    <p:fade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4000281"/>
      </p:ext>
    </p:extLst>
  </p:cSld>
  <p:clrMapOvr>
    <a:masterClrMapping/>
  </p:clrMapOvr>
  <p:transition>
    <p:fad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289226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97876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4056579"/>
            <a:ext cx="6276530" cy="7172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City | 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8585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2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6798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0275704"/>
      </p:ext>
    </p:extLst>
  </p:cSld>
  <p:clrMapOvr>
    <a:masterClrMapping/>
  </p:clrMapOvr>
  <p:transition>
    <p:fade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04867930"/>
      </p:ext>
    </p:extLst>
  </p:cSld>
  <p:clrMapOvr>
    <a:masterClrMapping/>
  </p:clrMapOvr>
  <p:transition>
    <p:fad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7780361"/>
      </p:ext>
    </p:extLst>
  </p:cSld>
  <p:clrMapOvr>
    <a:masterClrMapping/>
  </p:clrMapOvr>
  <p:transition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0534352"/>
      </p:ext>
    </p:extLst>
  </p:cSld>
  <p:clrMapOvr>
    <a:masterClrMapping/>
  </p:clrMapOvr>
  <p:transition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5942143"/>
      </p:ext>
    </p:extLst>
  </p:cSld>
  <p:clrMapOvr>
    <a:masterClrMapping/>
  </p:clrMapOvr>
  <p:transition>
    <p:fad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9506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785989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6" name="Rectangle 5"/>
          <p:cNvSpPr/>
          <p:nvPr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84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7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  <p:sp>
        <p:nvSpPr>
          <p:cNvPr id="4" name="Rectangle 3"/>
          <p:cNvSpPr/>
          <p:nvPr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880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08030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90482556"/>
      </p:ext>
    </p:extLst>
  </p:cSld>
  <p:clrMapOvr>
    <a:masterClrMapping/>
  </p:clrMapOvr>
  <p:transition>
    <p:fade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5349908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45456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93376086"/>
      </p:ext>
    </p:extLst>
  </p:cSld>
  <p:clrMapOvr>
    <a:masterClrMapping/>
  </p:clrMapOvr>
  <p:transition>
    <p:fade/>
  </p:transition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86361084"/>
      </p:ext>
    </p:extLst>
  </p:cSld>
  <p:clrMapOvr>
    <a:masterClrMapping/>
  </p:clrMapOvr>
  <p:transition>
    <p:fad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40462685"/>
      </p:ext>
    </p:extLst>
  </p:cSld>
  <p:clrMapOvr>
    <a:masterClrMapping/>
  </p:clrMapOvr>
  <p:transition>
    <p:fad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3086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5196151"/>
      </p:ext>
    </p:extLst>
  </p:cSld>
  <p:clrMapOvr>
    <a:masterClrMapping/>
  </p:clrMapOvr>
  <p:transition>
    <p:fad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2911105"/>
      </p:ext>
    </p:extLst>
  </p:cSld>
  <p:clrMapOvr>
    <a:masterClrMapping/>
  </p:clrMapOvr>
  <p:transition>
    <p:fad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9483456"/>
      </p:ext>
    </p:extLst>
  </p:cSld>
  <p:clrMapOvr>
    <a:masterClrMapping/>
  </p:clrMapOvr>
  <p:transition>
    <p:fade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2206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4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1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6142393"/>
      </p:ext>
    </p:extLst>
  </p:cSld>
  <p:clrMapOvr>
    <a:masterClrMapping/>
  </p:clrMapOvr>
  <p:transition>
    <p:fade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" y="0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gray">
          <a:xfrm>
            <a:off x="0" y="4773828"/>
            <a:ext cx="12192000" cy="208417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Box 3"/>
          <p:cNvSpPr txBox="1">
            <a:spLocks noChangeArrowheads="1"/>
          </p:cNvSpPr>
          <p:nvPr/>
        </p:nvSpPr>
        <p:spPr bwMode="white">
          <a:xfrm>
            <a:off x="7440623" y="6171616"/>
            <a:ext cx="4482123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13850" eaLnBrk="0" hangingPunct="0"/>
            <a:r>
              <a:rPr lang="en-US" sz="686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3" y="5471928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90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67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96" indent="-275431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964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043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121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160313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33767502"/>
      </p:ext>
    </p:extLst>
  </p:cSld>
  <p:clrMapOvr>
    <a:masterClrMapping/>
  </p:clrMapOvr>
  <p:transition>
    <p:fad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ck Notes slide Layout N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7372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3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B9A4B-BF70-4E73-A7AC-9AEA666EF8A4}" type="datetimeFigureOut">
              <a:rPr lang="es-AR" smtClean="0"/>
              <a:t>15/6/2022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5843A-9DF5-4692-B255-EB0451D50B1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12041423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extBox 17"/>
          <p:cNvSpPr txBox="1"/>
          <p:nvPr/>
        </p:nvSpPr>
        <p:spPr bwMode="gray">
          <a:xfrm>
            <a:off x="119093" y="6696637"/>
            <a:ext cx="3505447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s-MX" sz="600">
                <a:solidFill>
                  <a:srgbClr val="717074"/>
                </a:solidFill>
                <a:latin typeface="Verdana"/>
                <a:cs typeface="+mn-cs"/>
              </a:rPr>
              <a:t>© Copyright </a:t>
            </a:r>
            <a:r>
              <a:rPr lang="es-419" sz="600">
                <a:solidFill>
                  <a:srgbClr val="717074"/>
                </a:solidFill>
                <a:latin typeface="Verdana"/>
                <a:cs typeface="+mn-cs"/>
              </a:rPr>
              <a:t>2015</a:t>
            </a:r>
            <a:r>
              <a:rPr lang="es-419" sz="600" baseline="0">
                <a:solidFill>
                  <a:srgbClr val="717074"/>
                </a:solidFill>
                <a:latin typeface="Verdana"/>
                <a:cs typeface="+mn-cs"/>
              </a:rPr>
              <a:t> Pi Data </a:t>
            </a:r>
            <a:r>
              <a:rPr lang="es-419" sz="600" baseline="0" err="1">
                <a:solidFill>
                  <a:srgbClr val="717074"/>
                </a:solidFill>
                <a:latin typeface="Verdana"/>
                <a:cs typeface="+mn-cs"/>
              </a:rPr>
              <a:t>Strategy</a:t>
            </a:r>
            <a:r>
              <a:rPr lang="es-419" sz="600" baseline="0">
                <a:solidFill>
                  <a:srgbClr val="717074"/>
                </a:solidFill>
                <a:latin typeface="Verdana"/>
                <a:cs typeface="+mn-cs"/>
              </a:rPr>
              <a:t> &amp; Consulting</a:t>
            </a:r>
            <a:r>
              <a:rPr lang="es-MX" sz="600">
                <a:solidFill>
                  <a:srgbClr val="717074"/>
                </a:solidFill>
                <a:latin typeface="Verdana"/>
                <a:cs typeface="+mn-cs"/>
              </a:rPr>
              <a:t>. Todos los derechos reservados.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C38AFD3F-752F-4DE5-A6B9-492F549A2144}"/>
              </a:ext>
            </a:extLst>
          </p:cNvPr>
          <p:cNvSpPr txBox="1"/>
          <p:nvPr userDrawn="1"/>
        </p:nvSpPr>
        <p:spPr bwMode="gray">
          <a:xfrm>
            <a:off x="119093" y="6696637"/>
            <a:ext cx="3505447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s-MX" sz="600">
                <a:solidFill>
                  <a:srgbClr val="717074"/>
                </a:solidFill>
                <a:latin typeface="Verdana"/>
                <a:cs typeface="+mn-cs"/>
              </a:rPr>
              <a:t>© Copyright </a:t>
            </a:r>
            <a:r>
              <a:rPr lang="es-419" sz="600">
                <a:solidFill>
                  <a:srgbClr val="717074"/>
                </a:solidFill>
                <a:latin typeface="Verdana"/>
                <a:cs typeface="+mn-cs"/>
              </a:rPr>
              <a:t>2015</a:t>
            </a:r>
            <a:r>
              <a:rPr lang="es-419" sz="600" baseline="0">
                <a:solidFill>
                  <a:srgbClr val="717074"/>
                </a:solidFill>
                <a:latin typeface="Verdana"/>
                <a:cs typeface="+mn-cs"/>
              </a:rPr>
              <a:t> Pi Data </a:t>
            </a:r>
            <a:r>
              <a:rPr lang="es-419" sz="600" baseline="0" err="1">
                <a:solidFill>
                  <a:srgbClr val="717074"/>
                </a:solidFill>
                <a:latin typeface="Verdana"/>
                <a:cs typeface="+mn-cs"/>
              </a:rPr>
              <a:t>Strategy</a:t>
            </a:r>
            <a:r>
              <a:rPr lang="es-419" sz="600" baseline="0">
                <a:solidFill>
                  <a:srgbClr val="717074"/>
                </a:solidFill>
                <a:latin typeface="Verdana"/>
                <a:cs typeface="+mn-cs"/>
              </a:rPr>
              <a:t> &amp; Consulting</a:t>
            </a:r>
            <a:r>
              <a:rPr lang="es-MX" sz="600">
                <a:solidFill>
                  <a:srgbClr val="717074"/>
                </a:solidFill>
                <a:latin typeface="Verdana"/>
                <a:cs typeface="+mn-cs"/>
              </a:rPr>
              <a:t>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3568504878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1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325934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812800" y="1600206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8229600" y="1600206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858507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74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29932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03690"/>
      </p:ext>
    </p:extLst>
  </p:cSld>
  <p:clrMapOvr>
    <a:masterClrMapping/>
  </p:clrMapOvr>
  <p:hf sldNum="0" hdr="0" ftr="0" dt="0"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540055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6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60166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915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1905669"/>
      </p:ext>
    </p:extLst>
  </p:cSld>
  <p:clrMapOvr>
    <a:masterClrMapping/>
  </p:clrMapOvr>
  <p:transition>
    <p:fad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139765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11785600" y="274649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812800" y="274649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27647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3763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4905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8593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3231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35572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92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3" y="3083652"/>
            <a:ext cx="3227129" cy="6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1696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92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5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79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9" t="8966" r="10242" b="27585"/>
          <a:stretch/>
        </p:blipFill>
        <p:spPr>
          <a:xfrm>
            <a:off x="-29570" y="-7782"/>
            <a:ext cx="12251139" cy="6873565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" y="0"/>
            <a:ext cx="5029201" cy="6858000"/>
          </a:xfrm>
          <a:prstGeom prst="rect">
            <a:avLst/>
          </a:prstGeom>
          <a:solidFill>
            <a:srgbClr val="0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93247" rIns="93247" bIns="9324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1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87" y="224340"/>
            <a:ext cx="1737792" cy="63906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70388" y="2395075"/>
            <a:ext cx="4633333" cy="1929181"/>
          </a:xfrm>
          <a:noFill/>
        </p:spPr>
        <p:txBody>
          <a:bodyPr vert="horz" lIns="137160" tIns="91440" rIns="91440" bIns="0" rtlCol="0" anchor="b" anchorCtr="0">
            <a:normAutofit/>
          </a:bodyPr>
          <a:lstStyle>
            <a:lvl1pPr marL="0" algn="l" defTabSz="110951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95" b="0" kern="1200" cap="none" spc="-102" baseline="0" dirty="0">
                <a:solidFill>
                  <a:srgbClr val="FFB900"/>
                </a:solidFill>
                <a:latin typeface="+mn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3724" y="567038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27">
                <a:solidFill>
                  <a:schemeClr val="bg1"/>
                </a:solidFill>
              </a:defRPr>
            </a:lvl1pPr>
            <a:lvl2pPr marL="287218" indent="0">
              <a:buNone/>
              <a:defRPr sz="2040">
                <a:solidFill>
                  <a:schemeClr val="bg1"/>
                </a:solidFill>
              </a:defRPr>
            </a:lvl2pPr>
            <a:lvl3pPr marL="600055" indent="0">
              <a:buNone/>
              <a:defRPr sz="2040">
                <a:solidFill>
                  <a:schemeClr val="bg1"/>
                </a:solidFill>
              </a:defRPr>
            </a:lvl3pPr>
            <a:lvl4pPr marL="887274" indent="0">
              <a:buNone/>
              <a:defRPr sz="2040">
                <a:solidFill>
                  <a:schemeClr val="bg1"/>
                </a:solidFill>
              </a:defRPr>
            </a:lvl4pPr>
            <a:lvl5pPr marL="1127295" indent="0">
              <a:buNone/>
              <a:defRPr sz="204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8733210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4127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4237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37"/>
            <a:ext cx="103632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26743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67"/>
            <a:fld id="{EE0B9A4B-BF70-4E73-A7AC-9AEA666EF8A4}" type="datetimeFigureOut">
              <a:rPr lang="es-AR" sz="1765" smtClean="0">
                <a:solidFill>
                  <a:srgbClr val="505050"/>
                </a:solidFill>
              </a:rPr>
              <a:pPr defTabSz="914367"/>
              <a:t>15/6/2022</a:t>
            </a:fld>
            <a:endParaRPr lang="es-AR" sz="1765">
              <a:solidFill>
                <a:srgbClr val="505050"/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67"/>
            <a:endParaRPr lang="es-AR" sz="1765">
              <a:solidFill>
                <a:srgbClr val="505050"/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7"/>
            <a:fld id="{4625843A-9DF5-4692-B255-EB0451D50B1E}" type="slidenum">
              <a:rPr lang="es-AR" sz="1765" smtClean="0">
                <a:solidFill>
                  <a:srgbClr val="505050"/>
                </a:solidFill>
              </a:rPr>
              <a:pPr defTabSz="914367"/>
              <a:t>‹Nº›</a:t>
            </a:fld>
            <a:endParaRPr lang="es-AR" sz="1765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0872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67"/>
            <a:fld id="{19C9CA7B-DFD4-44B5-8C60-D14B8CD1FB59}" type="datetimeFigureOut">
              <a:rPr lang="en-US" sz="1765" smtClean="0">
                <a:solidFill>
                  <a:srgbClr val="505050"/>
                </a:solidFill>
              </a:rPr>
              <a:pPr defTabSz="914367"/>
              <a:t>6/15/2022</a:t>
            </a:fld>
            <a:endParaRPr lang="en-US" sz="1765">
              <a:solidFill>
                <a:srgbClr val="505050"/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67"/>
            <a:r>
              <a:rPr lang="en-US" sz="1765">
                <a:solidFill>
                  <a:srgbClr val="505050"/>
                </a:solidFill>
              </a:rPr>
              <a:t>
              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7"/>
            <a:fld id="{D57F1E4F-1CFF-5643-939E-217C01CDF565}" type="slidenum">
              <a:rPr lang="en-US" sz="1765" smtClean="0">
                <a:solidFill>
                  <a:srgbClr val="505050"/>
                </a:solidFill>
              </a:rPr>
              <a:pPr defTabSz="914367"/>
              <a:t>‹Nº›</a:t>
            </a:fld>
            <a:endParaRPr lang="en-US" sz="1765">
              <a:solidFill>
                <a:srgbClr val="505050"/>
              </a:solidFill>
            </a:endParaRPr>
          </a:p>
        </p:txBody>
      </p:sp>
      <p:sp>
        <p:nvSpPr>
          <p:cNvPr id="7" name="TextBox 17"/>
          <p:cNvSpPr txBox="1"/>
          <p:nvPr userDrawn="1"/>
        </p:nvSpPr>
        <p:spPr bwMode="gray">
          <a:xfrm>
            <a:off x="119093" y="6696638"/>
            <a:ext cx="315471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600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© Copyright </a:t>
            </a:r>
            <a:r>
              <a:rPr kumimoji="0" lang="es-419" sz="600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2015 Pi Data </a:t>
            </a:r>
            <a:r>
              <a:rPr kumimoji="0" lang="es-419" sz="600" b="0" i="0" u="none" strike="noStrike" kern="1200" cap="none" spc="0" normalizeH="0" baseline="0" noProof="0" err="1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Strategy</a:t>
            </a:r>
            <a:r>
              <a:rPr kumimoji="0" lang="es-419" sz="600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&amp; Consulting</a:t>
            </a:r>
            <a:r>
              <a:rPr kumimoji="0" lang="es-MX" sz="600" b="0" i="0" u="none" strike="noStrike" kern="120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12148500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3" y="2448699"/>
            <a:ext cx="12192000" cy="196596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>
              <a:solidFill>
                <a:srgbClr val="1E1E1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96" y="2448689"/>
            <a:ext cx="1219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>
              <a:solidFill>
                <a:srgbClr val="1E1E1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808" y="2924178"/>
            <a:ext cx="9146382" cy="1014984"/>
          </a:xfrm>
        </p:spPr>
        <p:txBody>
          <a:bodyPr>
            <a:normAutofit/>
          </a:bodyPr>
          <a:lstStyle>
            <a:lvl1pPr marL="0" indent="0" algn="l" defTabSz="45402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/>
              <a:t>Company Name Goes Here</a:t>
            </a:r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9522" y="4414651"/>
            <a:ext cx="3292697" cy="548640"/>
          </a:xfrm>
          <a:prstGeom prst="rect">
            <a:avLst/>
          </a:prstGeom>
          <a:solidFill>
            <a:schemeClr val="tx1"/>
          </a:solidFill>
        </p:spPr>
        <p:txBody>
          <a:bodyPr lIns="91440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/>
            <a:endParaRPr sz="1600"/>
          </a:p>
        </p:txBody>
      </p:sp>
      <p:sp>
        <p:nvSpPr>
          <p:cNvPr id="70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9429" y="4483231"/>
            <a:ext cx="2743915" cy="411480"/>
          </a:xfrm>
        </p:spPr>
        <p:txBody>
          <a:bodyPr lIns="18288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Tagline</a:t>
            </a:r>
          </a:p>
        </p:txBody>
      </p:sp>
      <p:pic>
        <p:nvPicPr>
          <p:cNvPr id="38" name="Picture 37" descr="Hortonworks_logo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173" y="5933472"/>
            <a:ext cx="1529871" cy="758952"/>
          </a:xfrm>
          <a:prstGeom prst="rect">
            <a:avLst/>
          </a:prstGeom>
        </p:spPr>
      </p:pic>
      <p:sp>
        <p:nvSpPr>
          <p:cNvPr id="74" name="TextBox 73"/>
          <p:cNvSpPr txBox="1"/>
          <p:nvPr userDrawn="1"/>
        </p:nvSpPr>
        <p:spPr>
          <a:xfrm>
            <a:off x="693166" y="6476473"/>
            <a:ext cx="961947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200">
              <a:lnSpc>
                <a:spcPct val="90000"/>
              </a:lnSpc>
            </a:pPr>
            <a:r>
              <a:rPr lang="en-US" sz="900" b="1" spc="-70">
                <a:solidFill>
                  <a:srgbClr val="FFFFFF"/>
                </a:solidFill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</a:rPr>
              <a:pPr defTabSz="457200">
                <a:lnSpc>
                  <a:spcPct val="90000"/>
                </a:lnSpc>
              </a:pPr>
              <a:t>‹Nº›</a:t>
            </a:fld>
            <a:endParaRPr lang="en-US" sz="900" b="1" spc="-70">
              <a:solidFill>
                <a:srgbClr val="FFFFFF"/>
              </a:solidFill>
            </a:endParaRPr>
          </a:p>
        </p:txBody>
      </p:sp>
      <p:sp>
        <p:nvSpPr>
          <p:cNvPr id="75" name="TextBox 74"/>
          <p:cNvSpPr txBox="1"/>
          <p:nvPr userDrawn="1"/>
        </p:nvSpPr>
        <p:spPr>
          <a:xfrm>
            <a:off x="1655113" y="6476473"/>
            <a:ext cx="3210254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457200">
              <a:buFont typeface="Arial"/>
              <a:buNone/>
              <a:defRPr/>
            </a:pPr>
            <a:r>
              <a:rPr lang="en-US" sz="900">
                <a:solidFill>
                  <a:srgbClr val="FFFFFF"/>
                </a:solidFill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61903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39" grpId="0" animBg="1"/>
      <p:bldP spid="39" grpId="1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- Data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6095999" y="1604136"/>
            <a:ext cx="5425441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 userDrawn="1"/>
        </p:nvSpPr>
        <p:spPr>
          <a:xfrm>
            <a:off x="87" y="0"/>
            <a:ext cx="6096001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endParaRPr lang="en-US" sz="1800">
              <a:solidFill>
                <a:schemeClr val="bg2"/>
              </a:solidFill>
            </a:endParaRPr>
          </a:p>
        </p:txBody>
      </p:sp>
      <p:pic>
        <p:nvPicPr>
          <p:cNvPr id="3" name="Picture 2" descr="hw_logo_green_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0079" y="5933472"/>
            <a:ext cx="1529872" cy="758952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693166" y="6476473"/>
            <a:ext cx="961947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900" b="1" spc="-70">
                <a:solidFill>
                  <a:schemeClr val="accent4"/>
                </a:solidFill>
                <a:latin typeface="+mn-lt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chemeClr val="accent4"/>
                </a:solidFill>
                <a:latin typeface="+mn-lt"/>
              </a:rPr>
              <a:pPr algn="l">
                <a:lnSpc>
                  <a:spcPct val="90000"/>
                </a:lnSpc>
              </a:pPr>
              <a:t>‹Nº›</a:t>
            </a:fld>
            <a:endParaRPr lang="en-US" sz="900" b="1" spc="-70">
              <a:solidFill>
                <a:schemeClr val="accent4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655113" y="6476473"/>
            <a:ext cx="3210254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900">
                <a:solidFill>
                  <a:schemeClr val="accent4"/>
                </a:solidFill>
                <a:latin typeface="+mn-lt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5065" y="201168"/>
            <a:ext cx="5212080" cy="1188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365149" y="1845664"/>
            <a:ext cx="5215467" cy="411480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1232"/>
              </a:spcBef>
              <a:buClr>
                <a:srgbClr val="69BE28"/>
              </a:buClr>
              <a:buFont typeface="Wingdings" charset="2"/>
              <a:buNone/>
              <a:defRPr sz="2400" b="1" i="0">
                <a:latin typeface="Arial"/>
                <a:cs typeface="Arial"/>
              </a:defRPr>
            </a:lvl1pPr>
            <a:lvl2pPr marL="0" indent="0">
              <a:spcBef>
                <a:spcPts val="776"/>
              </a:spcBef>
              <a:spcAft>
                <a:spcPts val="0"/>
              </a:spcAft>
              <a:buFont typeface="Lucida Grande"/>
              <a:buNone/>
              <a:defRPr sz="2000">
                <a:solidFill>
                  <a:srgbClr val="1E1E1E"/>
                </a:solidFill>
              </a:defRPr>
            </a:lvl2pPr>
            <a:lvl3pPr marL="166688" indent="-166688">
              <a:spcBef>
                <a:spcPts val="776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800">
                <a:solidFill>
                  <a:srgbClr val="1E1E1E"/>
                </a:solidFill>
              </a:defRPr>
            </a:lvl3pPr>
            <a:lvl4pPr marL="392113" indent="-171450">
              <a:spcBef>
                <a:spcPts val="776"/>
              </a:spcBef>
              <a:spcAft>
                <a:spcPts val="0"/>
              </a:spcAft>
              <a:defRPr sz="1600">
                <a:solidFill>
                  <a:srgbClr val="1E1E1E"/>
                </a:solidFill>
              </a:defRPr>
            </a:lvl4pPr>
            <a:lvl5pPr marL="631825" indent="-176213">
              <a:spcBef>
                <a:spcPts val="776"/>
              </a:spcBef>
              <a:spcAft>
                <a:spcPts val="0"/>
              </a:spcAft>
              <a:buFont typeface="Lucida Grande"/>
              <a:buChar char="-"/>
              <a:tabLst/>
              <a:defRPr sz="14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/>
              <a:t>Subhead Goes Here – 24pt</a:t>
            </a:r>
          </a:p>
          <a:p>
            <a:pPr lvl="1"/>
            <a:r>
              <a:rPr lang="en-US"/>
              <a:t>Subtopics Go Here – 20pt</a:t>
            </a:r>
          </a:p>
          <a:p>
            <a:pPr lvl="2"/>
            <a:r>
              <a:rPr lang="en-US"/>
              <a:t>Bulleted Subtopics Go Here – 18pt</a:t>
            </a:r>
          </a:p>
          <a:p>
            <a:pPr lvl="3"/>
            <a:r>
              <a:rPr lang="en-US"/>
              <a:t>Only use this level if necessary</a:t>
            </a:r>
          </a:p>
          <a:p>
            <a:pPr lvl="4"/>
            <a:r>
              <a:rPr lang="en-US"/>
              <a:t>You should never have to use this level</a:t>
            </a:r>
          </a:p>
        </p:txBody>
      </p:sp>
    </p:spTree>
    <p:extLst>
      <p:ext uri="{BB962C8B-B14F-4D97-AF65-F5344CB8AC3E}">
        <p14:creationId xmlns:p14="http://schemas.microsoft.com/office/powerpoint/2010/main" val="21210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75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w_logo_green_blac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0079" y="5933472"/>
            <a:ext cx="1529872" cy="758952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693166" y="6476473"/>
            <a:ext cx="961947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900" b="1" spc="-70">
                <a:solidFill>
                  <a:schemeClr val="accent4"/>
                </a:solidFill>
                <a:latin typeface="+mn-lt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chemeClr val="accent4"/>
                </a:solidFill>
                <a:latin typeface="+mn-lt"/>
              </a:rPr>
              <a:pPr algn="l">
                <a:lnSpc>
                  <a:spcPct val="90000"/>
                </a:lnSpc>
              </a:pPr>
              <a:t>‹Nº›</a:t>
            </a:fld>
            <a:endParaRPr lang="en-US" sz="900" b="1" spc="-70">
              <a:solidFill>
                <a:schemeClr val="accent4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655113" y="6476473"/>
            <a:ext cx="3210254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900">
                <a:solidFill>
                  <a:schemeClr val="accent4"/>
                </a:solidFill>
                <a:latin typeface="+mn-lt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81966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93166" y="6476473"/>
            <a:ext cx="961947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900" b="1" spc="-70">
                <a:solidFill>
                  <a:schemeClr val="bg2"/>
                </a:solidFill>
                <a:latin typeface="+mn-lt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chemeClr val="bg2"/>
                </a:solidFill>
                <a:latin typeface="+mn-lt"/>
              </a:rPr>
              <a:pPr algn="l">
                <a:lnSpc>
                  <a:spcPct val="90000"/>
                </a:lnSpc>
              </a:pPr>
              <a:t>‹Nº›</a:t>
            </a:fld>
            <a:endParaRPr lang="en-US" sz="900" b="1" spc="-70">
              <a:solidFill>
                <a:schemeClr val="bg2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655113" y="6476473"/>
            <a:ext cx="3210254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900">
                <a:solidFill>
                  <a:schemeClr val="bg2"/>
                </a:solidFill>
                <a:latin typeface="+mn-lt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</a:p>
        </p:txBody>
      </p:sp>
      <p:pic>
        <p:nvPicPr>
          <p:cNvPr id="6" name="Picture 5" descr="Hortonworks_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166" y="5933472"/>
            <a:ext cx="1529871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37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- 16:9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Media Placeholder 3"/>
          <p:cNvSpPr>
            <a:spLocks noGrp="1" noChangeAspect="1"/>
          </p:cNvSpPr>
          <p:nvPr>
            <p:ph type="media" sz="quarter" idx="15" hasCustomPrompt="1"/>
          </p:nvPr>
        </p:nvSpPr>
        <p:spPr>
          <a:xfrm>
            <a:off x="-64" y="0"/>
            <a:ext cx="12192127" cy="6856286"/>
          </a:xfrm>
        </p:spPr>
        <p:txBody>
          <a:bodyPr anchor="ctr">
            <a:normAutofit/>
          </a:bodyPr>
          <a:lstStyle>
            <a:lvl1pPr marL="0" indent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/>
              <a:defRPr lang="en-US" sz="2800" b="0" kern="1200" baseline="0" noProof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err="1"/>
              <a:t>Fullscreen</a:t>
            </a:r>
            <a:r>
              <a:rPr lang="en-US"/>
              <a:t> Video Goes Here</a:t>
            </a:r>
            <a:br>
              <a:rPr lang="en-US"/>
            </a:br>
            <a:r>
              <a:rPr lang="en-US"/>
              <a:t>(16:9 aspect ratio)</a:t>
            </a:r>
          </a:p>
        </p:txBody>
      </p:sp>
    </p:spTree>
    <p:extLst>
      <p:ext uri="{BB962C8B-B14F-4D97-AF65-F5344CB8AC3E}">
        <p14:creationId xmlns:p14="http://schemas.microsoft.com/office/powerpoint/2010/main" val="77945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- 4:3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Media Placeholder 3"/>
          <p:cNvSpPr>
            <a:spLocks noGrp="1" noChangeAspect="1"/>
          </p:cNvSpPr>
          <p:nvPr>
            <p:ph type="media" sz="quarter" idx="15" hasCustomPrompt="1"/>
          </p:nvPr>
        </p:nvSpPr>
        <p:spPr>
          <a:xfrm>
            <a:off x="1522808" y="0"/>
            <a:ext cx="9146382" cy="6858000"/>
          </a:xfrm>
        </p:spPr>
        <p:txBody>
          <a:bodyPr anchor="ctr">
            <a:normAutofit/>
          </a:bodyPr>
          <a:lstStyle>
            <a:lvl1pPr marL="0" indent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/>
              <a:defRPr lang="en-US" sz="2800" b="0" kern="1200" baseline="0" noProof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err="1"/>
              <a:t>Fullscreen</a:t>
            </a:r>
            <a:r>
              <a:rPr lang="en-US"/>
              <a:t> Video Goes Here</a:t>
            </a:r>
            <a:br>
              <a:rPr lang="en-US"/>
            </a:br>
            <a:r>
              <a:rPr lang="en-US"/>
              <a:t>(4:3 aspect ratio)</a:t>
            </a:r>
          </a:p>
        </p:txBody>
      </p:sp>
    </p:spTree>
    <p:extLst>
      <p:ext uri="{BB962C8B-B14F-4D97-AF65-F5344CB8AC3E}">
        <p14:creationId xmlns:p14="http://schemas.microsoft.com/office/powerpoint/2010/main" val="76310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1" t="11148" r="5121" b="21028"/>
          <a:stretch/>
        </p:blipFill>
        <p:spPr>
          <a:xfrm>
            <a:off x="0" y="0"/>
            <a:ext cx="12192000" cy="6865782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auto">
          <a:xfrm rot="10800000">
            <a:off x="-1" y="3883079"/>
            <a:ext cx="12192000" cy="3009831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60000"/>
                </a:schemeClr>
              </a:gs>
              <a:gs pos="53000">
                <a:schemeClr val="bg2">
                  <a:lumMod val="10000"/>
                  <a:alpha val="0"/>
                </a:schemeClr>
              </a:gs>
            </a:gsLst>
            <a:lin ang="4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4773829"/>
            <a:ext cx="8067824" cy="1793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96403" y="4773828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96404" y="5745801"/>
            <a:ext cx="8040659" cy="628548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745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017" y="6084311"/>
            <a:ext cx="1737792" cy="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556"/>
            <a:ext cx="12185847" cy="68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87977" y="2980725"/>
            <a:ext cx="4248056" cy="76951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4902" spc="-123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Spark the future.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393776" y="4527712"/>
            <a:ext cx="2142257" cy="70161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2206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May 4 – 8, 2015</a:t>
            </a:r>
            <a:br>
              <a:rPr lang="en-US" sz="2206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206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Chicago, IL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45" y="4008247"/>
            <a:ext cx="2445282" cy="3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813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6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3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325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0294772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5532871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6187201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1159605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8610915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732750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6776915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260884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1" t="11148" r="5121" b="21028"/>
          <a:stretch/>
        </p:blipFill>
        <p:spPr>
          <a:xfrm>
            <a:off x="0" y="0"/>
            <a:ext cx="12192000" cy="686578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 rot="10800000">
            <a:off x="-1" y="3883079"/>
            <a:ext cx="12192000" cy="3009831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60000"/>
                </a:schemeClr>
              </a:gs>
              <a:gs pos="53000">
                <a:schemeClr val="bg2">
                  <a:lumMod val="10000"/>
                  <a:alpha val="0"/>
                </a:schemeClr>
              </a:gs>
            </a:gsLst>
            <a:lin ang="4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96404" y="5745801"/>
            <a:ext cx="8040659" cy="628548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745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017" y="6084311"/>
            <a:ext cx="1737792" cy="639069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auto">
          <a:xfrm>
            <a:off x="269239" y="4773829"/>
            <a:ext cx="8067824" cy="1793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96403" y="4787297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29152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295453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9506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785989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21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7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36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41040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66850069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69954834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26675045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60643982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67139720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71010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585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3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417605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0023823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4475530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2206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4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1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6928251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" y="0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4773828"/>
            <a:ext cx="12192000" cy="208417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7440623" y="6171616"/>
            <a:ext cx="4482123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13850" eaLnBrk="0" hangingPunct="0"/>
            <a:r>
              <a:rPr lang="en-US" sz="686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3" y="5471928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06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67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96" indent="-275431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964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043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121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491820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ck Notes slide Layout N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3548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6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114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968463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ataInsights_quadton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8" y="0"/>
            <a:ext cx="12192000" cy="6858973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auto">
          <a:xfrm>
            <a:off x="1" y="2"/>
            <a:ext cx="6053737" cy="6869648"/>
          </a:xfrm>
          <a:prstGeom prst="rect">
            <a:avLst/>
          </a:prstGeom>
          <a:gradFill flip="none" rotWithShape="1">
            <a:gsLst>
              <a:gs pos="100000">
                <a:srgbClr val="003963">
                  <a:alpha val="0"/>
                </a:srgbClr>
              </a:gs>
              <a:gs pos="0">
                <a:srgbClr val="03122F"/>
              </a:gs>
              <a:gs pos="50000">
                <a:srgbClr val="072450">
                  <a:alpha val="9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13" rIns="0" bIns="45713" anchor="ctr"/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269241" y="1428402"/>
            <a:ext cx="5487085" cy="897667"/>
          </a:xfrm>
        </p:spPr>
        <p:txBody>
          <a:bodyPr/>
          <a:lstStyle>
            <a:lvl1pPr>
              <a:defRPr sz="509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35" y="323267"/>
            <a:ext cx="1576535" cy="58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977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5304492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taInsights-iStock_000022453217Large.jpg"/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221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787105"/>
      </p:ext>
    </p:extLst>
  </p:cSld>
  <p:clrMapOvr>
    <a:masterClrMapping/>
  </p:clrMapOvr>
  <p:transition spd="med">
    <p:wipe dir="r"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2pt 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1" y="1117577"/>
            <a:ext cx="10816237" cy="563458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745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8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448212" y="6437743"/>
            <a:ext cx="3859607" cy="13386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505050"/>
                </a:solidFill>
              </a:defRPr>
            </a:lvl1pPr>
          </a:lstStyle>
          <a:p>
            <a:pPr>
              <a:defRPr/>
            </a:pPr>
            <a:r>
              <a:t>Microsoft Confidential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11367166" y="6437743"/>
            <a:ext cx="555597" cy="133860"/>
          </a:xfrm>
          <a:prstGeom prst="rect">
            <a:avLst/>
          </a:prstGeom>
        </p:spPr>
        <p:txBody>
          <a:bodyPr/>
          <a:lstStyle>
            <a:lvl1pPr defTabSz="913330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505050"/>
                </a:solidFill>
              </a:defRPr>
            </a:lvl1pPr>
          </a:lstStyle>
          <a:p>
            <a:pPr>
              <a:defRPr/>
            </a:pPr>
            <a:fld id="{56442AAA-6A77-5942-BCC4-0CCA4B0626F8}" type="slidenum">
              <a:rPr/>
              <a:pPr>
                <a:defRPr/>
              </a:pPr>
              <a:t>‹Nº›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4777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48212" y="6437743"/>
            <a:ext cx="3859607" cy="13386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367166" y="6437743"/>
            <a:ext cx="555597" cy="133860"/>
          </a:xfrm>
          <a:prstGeom prst="rect">
            <a:avLst/>
          </a:prstGeom>
        </p:spPr>
        <p:txBody>
          <a:bodyPr/>
          <a:lstStyle>
            <a:lvl1pPr defTabSz="913330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8A0AC42-AA1D-4944-8D96-660DE70C7E1B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228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7"/>
            <a:ext cx="11655840" cy="2018835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920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  <a:lvl2pPr marL="28006" indent="0">
              <a:buNone/>
              <a:defRPr sz="1961"/>
            </a:lvl2pPr>
            <a:lvl3pPr marL="219386" indent="0">
              <a:buNone/>
              <a:defRPr sz="1961"/>
            </a:lvl3pPr>
            <a:lvl4pPr marL="466779" indent="0">
              <a:buNone/>
              <a:defRPr sz="1765"/>
            </a:lvl4pPr>
            <a:lvl5pPr marL="725061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512950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52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48212" y="6437743"/>
            <a:ext cx="3859607" cy="13386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2050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367166" y="6437743"/>
            <a:ext cx="555597" cy="133860"/>
          </a:xfrm>
          <a:prstGeom prst="rect">
            <a:avLst/>
          </a:prstGeom>
        </p:spPr>
        <p:txBody>
          <a:bodyPr/>
          <a:lstStyle>
            <a:lvl1pPr defTabSz="91333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2050"/>
                </a:solidFill>
              </a:defRPr>
            </a:lvl1pPr>
          </a:lstStyle>
          <a:p>
            <a:fld id="{32FBFAE1-4542-4046-A9C2-27E9CAFA82C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00120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89512"/>
            <a:ext cx="5378549" cy="899665"/>
          </a:xfrm>
        </p:spPr>
        <p:txBody>
          <a:bodyPr/>
          <a:lstStyle/>
          <a:p>
            <a:r>
              <a:rPr lang="en-US"/>
              <a:t>Click to edit style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5647788" y="0"/>
            <a:ext cx="6544212" cy="68580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1032125"/>
            <a:ext cx="5378549" cy="561290"/>
          </a:xfrm>
        </p:spPr>
        <p:txBody>
          <a:bodyPr/>
          <a:lstStyle>
            <a:lvl1pPr marL="0" indent="0">
              <a:buNone/>
              <a:defRPr sz="2745">
                <a:solidFill>
                  <a:schemeClr val="tx2"/>
                </a:solidFill>
              </a:defRPr>
            </a:lvl1pPr>
            <a:lvl2pPr marL="336118" indent="0">
              <a:buNone/>
              <a:defRPr/>
            </a:lvl2pPr>
            <a:lvl3pPr marL="560196" indent="0">
              <a:buNone/>
              <a:defRPr/>
            </a:lvl3pPr>
            <a:lvl4pPr marL="784275" indent="0">
              <a:buNone/>
              <a:defRPr/>
            </a:lvl4pPr>
            <a:lvl5pPr marL="1008353" indent="0">
              <a:buNone/>
              <a:defRPr/>
            </a:lvl5pPr>
          </a:lstStyle>
          <a:p>
            <a:pPr lvl="0"/>
            <a:r>
              <a:rPr lang="en-US"/>
              <a:t>Click to edit aster text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39" y="1785321"/>
            <a:ext cx="5378549" cy="2221021"/>
          </a:xfrm>
        </p:spPr>
        <p:txBody>
          <a:bodyPr/>
          <a:lstStyle>
            <a:lvl1pPr marL="0" indent="0">
              <a:spcBef>
                <a:spcPts val="980"/>
              </a:spcBef>
              <a:spcAft>
                <a:spcPts val="0"/>
              </a:spcAft>
              <a:buNone/>
              <a:defRPr/>
            </a:lvl1pPr>
            <a:lvl2pPr marL="0" indent="0">
              <a:spcBef>
                <a:spcPts val="0"/>
              </a:spcBef>
              <a:spcAft>
                <a:spcPts val="1176"/>
              </a:spcAft>
              <a:buNone/>
              <a:defRPr sz="2745">
                <a:latin typeface="+mj-lt"/>
              </a:defRPr>
            </a:lvl2pPr>
            <a:lvl3pPr marL="0" indent="0">
              <a:spcBef>
                <a:spcPts val="0"/>
              </a:spcBef>
              <a:spcAft>
                <a:spcPts val="588"/>
              </a:spcAft>
              <a:buNone/>
              <a:defRPr/>
            </a:lvl3pPr>
            <a:lvl4pPr marL="0" indent="0">
              <a:spcBef>
                <a:spcPts val="0"/>
              </a:spcBef>
              <a:spcAft>
                <a:spcPts val="588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588"/>
              </a:spcAft>
              <a:buNone/>
              <a:defRPr/>
            </a:lvl5pPr>
          </a:lstStyle>
          <a:p>
            <a:pPr lvl="0"/>
            <a:r>
              <a:rPr lang="en-US"/>
              <a:t>Click to edit Master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3157212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89512"/>
            <a:ext cx="5677356" cy="899665"/>
          </a:xfrm>
        </p:spPr>
        <p:txBody>
          <a:bodyPr/>
          <a:lstStyle/>
          <a:p>
            <a:r>
              <a:rPr lang="en-US"/>
              <a:t>Click to edit style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69240" y="1032125"/>
            <a:ext cx="5677356" cy="561290"/>
          </a:xfrm>
        </p:spPr>
        <p:txBody>
          <a:bodyPr/>
          <a:lstStyle>
            <a:lvl1pPr marL="0" indent="0">
              <a:buNone/>
              <a:defRPr sz="2745">
                <a:solidFill>
                  <a:schemeClr val="tx2"/>
                </a:solidFill>
              </a:defRPr>
            </a:lvl1pPr>
            <a:lvl2pPr marL="336118" indent="0">
              <a:buNone/>
              <a:defRPr/>
            </a:lvl2pPr>
            <a:lvl3pPr marL="560196" indent="0">
              <a:buNone/>
              <a:defRPr/>
            </a:lvl3pPr>
            <a:lvl4pPr marL="784275" indent="0">
              <a:buNone/>
              <a:defRPr/>
            </a:lvl4pPr>
            <a:lvl5pPr marL="1008353" indent="0">
              <a:buNone/>
              <a:defRPr/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39" y="1785321"/>
            <a:ext cx="5677356" cy="2221021"/>
          </a:xfrm>
        </p:spPr>
        <p:txBody>
          <a:bodyPr/>
          <a:lstStyle>
            <a:lvl1pPr marL="0" indent="0">
              <a:spcBef>
                <a:spcPts val="1176"/>
              </a:spcBef>
              <a:spcAft>
                <a:spcPts val="0"/>
              </a:spcAft>
              <a:buNone/>
              <a:defRPr/>
            </a:lvl1pPr>
            <a:lvl2pPr marL="0" indent="0">
              <a:spcBef>
                <a:spcPts val="0"/>
              </a:spcBef>
              <a:spcAft>
                <a:spcPts val="1176"/>
              </a:spcAft>
              <a:buNone/>
              <a:defRPr sz="2745">
                <a:latin typeface="+mj-lt"/>
              </a:defRPr>
            </a:lvl2pPr>
            <a:lvl3pPr marL="0" indent="0">
              <a:spcBef>
                <a:spcPts val="0"/>
              </a:spcBef>
              <a:spcAft>
                <a:spcPts val="588"/>
              </a:spcAft>
              <a:buNone/>
              <a:defRPr/>
            </a:lvl3pPr>
            <a:lvl4pPr marL="0" indent="0">
              <a:spcBef>
                <a:spcPts val="0"/>
              </a:spcBef>
              <a:spcAft>
                <a:spcPts val="588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588"/>
              </a:spcAft>
              <a:buNone/>
              <a:defRPr/>
            </a:lvl5pPr>
          </a:lstStyle>
          <a:p>
            <a:pPr lvl="0"/>
            <a:r>
              <a:rPr lang="en-US"/>
              <a:t>Click to edit Master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578295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89512"/>
            <a:ext cx="6592568" cy="899665"/>
          </a:xfrm>
        </p:spPr>
        <p:txBody>
          <a:bodyPr/>
          <a:lstStyle/>
          <a:p>
            <a:r>
              <a:rPr lang="en-US"/>
              <a:t>Click to edit style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992425" y="0"/>
            <a:ext cx="5199575" cy="68580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1032125"/>
            <a:ext cx="6592568" cy="561290"/>
          </a:xfrm>
        </p:spPr>
        <p:txBody>
          <a:bodyPr/>
          <a:lstStyle>
            <a:lvl1pPr marL="0" indent="0">
              <a:buNone/>
              <a:defRPr sz="2745">
                <a:solidFill>
                  <a:schemeClr val="tx2"/>
                </a:solidFill>
              </a:defRPr>
            </a:lvl1pPr>
            <a:lvl2pPr marL="336118" indent="0">
              <a:buNone/>
              <a:defRPr/>
            </a:lvl2pPr>
            <a:lvl3pPr marL="560196" indent="0">
              <a:buNone/>
              <a:defRPr/>
            </a:lvl3pPr>
            <a:lvl4pPr marL="784275" indent="0">
              <a:buNone/>
              <a:defRPr/>
            </a:lvl4pPr>
            <a:lvl5pPr marL="1008353" indent="0">
              <a:buNone/>
              <a:defRPr/>
            </a:lvl5pPr>
          </a:lstStyle>
          <a:p>
            <a:pPr lvl="0"/>
            <a:r>
              <a:rPr lang="en-US"/>
              <a:t>Click to edit aster text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39" y="1785321"/>
            <a:ext cx="6592568" cy="2221021"/>
          </a:xfrm>
        </p:spPr>
        <p:txBody>
          <a:bodyPr/>
          <a:lstStyle>
            <a:lvl1pPr marL="0" indent="0">
              <a:spcBef>
                <a:spcPts val="1176"/>
              </a:spcBef>
              <a:spcAft>
                <a:spcPts val="0"/>
              </a:spcAft>
              <a:buNone/>
              <a:defRPr/>
            </a:lvl1pPr>
            <a:lvl2pPr marL="0" indent="0">
              <a:spcBef>
                <a:spcPts val="0"/>
              </a:spcBef>
              <a:spcAft>
                <a:spcPts val="1176"/>
              </a:spcAft>
              <a:buNone/>
              <a:defRPr sz="2745">
                <a:latin typeface="+mj-lt"/>
              </a:defRPr>
            </a:lvl2pPr>
            <a:lvl3pPr marL="0" indent="0">
              <a:spcBef>
                <a:spcPts val="0"/>
              </a:spcBef>
              <a:spcAft>
                <a:spcPts val="588"/>
              </a:spcAft>
              <a:buNone/>
              <a:defRPr/>
            </a:lvl3pPr>
            <a:lvl4pPr marL="0" indent="0">
              <a:spcBef>
                <a:spcPts val="0"/>
              </a:spcBef>
              <a:spcAft>
                <a:spcPts val="588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588"/>
              </a:spcAft>
              <a:buNone/>
              <a:defRPr/>
            </a:lvl5pPr>
          </a:lstStyle>
          <a:p>
            <a:pPr lvl="0"/>
            <a:r>
              <a:rPr lang="en-US"/>
              <a:t>Click to edit Master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479800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556"/>
            <a:ext cx="12185847" cy="68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87977" y="2980725"/>
            <a:ext cx="4248056" cy="76951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902" b="0" kern="1200" cap="none" spc="-123" baseline="0" noProof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rPr>
              <a:t>Spark the future.</a:t>
            </a:r>
            <a:endParaRPr lang="en-US" sz="4902" b="0" kern="1200" cap="none" spc="-123" baseline="0">
              <a:ln w="3175">
                <a:noFill/>
              </a:ln>
              <a:gradFill>
                <a:gsLst>
                  <a:gs pos="84066">
                    <a:srgbClr val="000000"/>
                  </a:gs>
                  <a:gs pos="57576">
                    <a:srgbClr val="000000"/>
                  </a:gs>
                </a:gsLst>
                <a:lin ang="5400000" scaled="0"/>
              </a:gradFill>
              <a:effectLst/>
              <a:latin typeface="+mj-lt"/>
              <a:ea typeface="+mn-ea"/>
              <a:cs typeface="Segoe UI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2393776" y="4527712"/>
            <a:ext cx="2142257" cy="70161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2206" b="0" kern="1200" cap="none" spc="0" baseline="0" noProof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rPr>
              <a:t>May 4 – 8, 2015</a:t>
            </a:r>
            <a:br>
              <a:rPr lang="en-US" sz="2206" b="0" kern="1200" cap="none" spc="0" baseline="0" noProof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rPr>
            </a:br>
            <a:r>
              <a:rPr lang="en-US" sz="2206" b="0" kern="1200" cap="none" spc="0" baseline="0" noProof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rPr>
              <a:t>Chicago, IL</a:t>
            </a:r>
            <a:endParaRPr lang="en-US" sz="2206" b="0" kern="1200" cap="none" spc="0" baseline="0">
              <a:ln w="3175">
                <a:noFill/>
              </a:ln>
              <a:gradFill>
                <a:gsLst>
                  <a:gs pos="84066">
                    <a:srgbClr val="000000"/>
                  </a:gs>
                  <a:gs pos="57576">
                    <a:srgbClr val="000000"/>
                  </a:gs>
                </a:gsLst>
                <a:lin ang="5400000" scaled="0"/>
              </a:gradFill>
              <a:effectLst/>
              <a:latin typeface="+mn-lt"/>
              <a:ea typeface="+mn-ea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45" y="4008247"/>
            <a:ext cx="2445282" cy="3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459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6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3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15927" y="353290"/>
            <a:ext cx="2614572" cy="398335"/>
          </a:xfrm>
        </p:spPr>
        <p:txBody>
          <a:bodyPr/>
          <a:lstStyle>
            <a:lvl1pPr marL="0" indent="0">
              <a:buFontTx/>
              <a:buNone/>
              <a:defRPr sz="1568" baseline="0">
                <a:latin typeface="+mn-lt"/>
              </a:defRPr>
            </a:lvl1pPr>
            <a:lvl2pPr marL="336118" indent="0">
              <a:buFontTx/>
              <a:buNone/>
              <a:defRPr sz="1568">
                <a:latin typeface="+mn-lt"/>
              </a:defRPr>
            </a:lvl2pPr>
            <a:lvl3pPr marL="560196" indent="0">
              <a:buFontTx/>
              <a:buNone/>
              <a:defRPr sz="1568">
                <a:latin typeface="+mn-lt"/>
              </a:defRPr>
            </a:lvl3pPr>
            <a:lvl4pPr marL="784275" indent="0">
              <a:buFontTx/>
              <a:buNone/>
              <a:defRPr sz="1568">
                <a:latin typeface="+mn-lt"/>
              </a:defRPr>
            </a:lvl4pPr>
            <a:lvl5pPr marL="1008353" indent="0">
              <a:buFontTx/>
              <a:buNone/>
              <a:defRPr sz="1568">
                <a:latin typeface="+mn-lt"/>
              </a:defRPr>
            </a:lvl5pPr>
          </a:lstStyle>
          <a:p>
            <a:pPr lvl="0"/>
            <a:r>
              <a:rPr lang="en-US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3473985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9815657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1346190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1568928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2813634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4085279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9035256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7194511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5439927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7387034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6980467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9506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785989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40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4170544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7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92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12466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5185974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5127843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96616970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84493541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26593558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853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9449047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68158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png"/><Relationship Id="rId8" Type="http://schemas.openxmlformats.org/officeDocument/2006/relationships/slideLayout" Target="../slideLayouts/slideLayout8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8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223.xml"/><Relationship Id="rId7" Type="http://schemas.openxmlformats.org/officeDocument/2006/relationships/slideLayout" Target="../slideLayouts/slideLayout227.xml"/><Relationship Id="rId12" Type="http://schemas.openxmlformats.org/officeDocument/2006/relationships/slideLayout" Target="../slideLayouts/slideLayout232.xml"/><Relationship Id="rId2" Type="http://schemas.openxmlformats.org/officeDocument/2006/relationships/slideLayout" Target="../slideLayouts/slideLayout222.xml"/><Relationship Id="rId1" Type="http://schemas.openxmlformats.org/officeDocument/2006/relationships/slideLayout" Target="../slideLayouts/slideLayout221.xml"/><Relationship Id="rId6" Type="http://schemas.openxmlformats.org/officeDocument/2006/relationships/slideLayout" Target="../slideLayouts/slideLayout226.xml"/><Relationship Id="rId11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25.xml"/><Relationship Id="rId10" Type="http://schemas.openxmlformats.org/officeDocument/2006/relationships/slideLayout" Target="../slideLayouts/slideLayout230.xml"/><Relationship Id="rId4" Type="http://schemas.openxmlformats.org/officeDocument/2006/relationships/slideLayout" Target="../slideLayouts/slideLayout224.xml"/><Relationship Id="rId9" Type="http://schemas.openxmlformats.org/officeDocument/2006/relationships/slideLayout" Target="../slideLayouts/slideLayout22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theme" Target="../theme/theme3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image" Target="../media/image2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5.xml"/><Relationship Id="rId26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98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5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20" Type="http://schemas.openxmlformats.org/officeDocument/2006/relationships/slideLayout" Target="../slideLayouts/slideLayout97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100.xml"/><Relationship Id="rId28" Type="http://schemas.openxmlformats.org/officeDocument/2006/relationships/theme" Target="../theme/theme4.xml"/><Relationship Id="rId10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96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9.xml"/><Relationship Id="rId27" Type="http://schemas.openxmlformats.org/officeDocument/2006/relationships/slideLayout" Target="../slideLayouts/slideLayout104.xml"/><Relationship Id="rId30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9.xml"/><Relationship Id="rId18" Type="http://schemas.openxmlformats.org/officeDocument/2006/relationships/slideLayout" Target="../slideLayouts/slideLayout134.xml"/><Relationship Id="rId26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19.xml"/><Relationship Id="rId21" Type="http://schemas.openxmlformats.org/officeDocument/2006/relationships/slideLayout" Target="../slideLayouts/slideLayout137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123.xml"/><Relationship Id="rId12" Type="http://schemas.openxmlformats.org/officeDocument/2006/relationships/slideLayout" Target="../slideLayouts/slideLayout128.xml"/><Relationship Id="rId17" Type="http://schemas.openxmlformats.org/officeDocument/2006/relationships/slideLayout" Target="../slideLayouts/slideLayout133.xml"/><Relationship Id="rId25" Type="http://schemas.openxmlformats.org/officeDocument/2006/relationships/slideLayout" Target="../slideLayouts/slideLayout141.xml"/><Relationship Id="rId33" Type="http://schemas.openxmlformats.org/officeDocument/2006/relationships/theme" Target="../theme/theme6.xml"/><Relationship Id="rId2" Type="http://schemas.openxmlformats.org/officeDocument/2006/relationships/slideLayout" Target="../slideLayouts/slideLayout118.xml"/><Relationship Id="rId16" Type="http://schemas.openxmlformats.org/officeDocument/2006/relationships/slideLayout" Target="../slideLayouts/slideLayout132.xml"/><Relationship Id="rId20" Type="http://schemas.openxmlformats.org/officeDocument/2006/relationships/slideLayout" Target="../slideLayouts/slideLayout136.xml"/><Relationship Id="rId29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127.xml"/><Relationship Id="rId24" Type="http://schemas.openxmlformats.org/officeDocument/2006/relationships/slideLayout" Target="../slideLayouts/slideLayout140.xml"/><Relationship Id="rId32" Type="http://schemas.openxmlformats.org/officeDocument/2006/relationships/slideLayout" Target="../slideLayouts/slideLayout148.xml"/><Relationship Id="rId5" Type="http://schemas.openxmlformats.org/officeDocument/2006/relationships/slideLayout" Target="../slideLayouts/slideLayout121.xml"/><Relationship Id="rId15" Type="http://schemas.openxmlformats.org/officeDocument/2006/relationships/slideLayout" Target="../slideLayouts/slideLayout131.xml"/><Relationship Id="rId23" Type="http://schemas.openxmlformats.org/officeDocument/2006/relationships/slideLayout" Target="../slideLayouts/slideLayout139.xml"/><Relationship Id="rId28" Type="http://schemas.openxmlformats.org/officeDocument/2006/relationships/slideLayout" Target="../slideLayouts/slideLayout144.xml"/><Relationship Id="rId10" Type="http://schemas.openxmlformats.org/officeDocument/2006/relationships/slideLayout" Target="../slideLayouts/slideLayout126.xml"/><Relationship Id="rId19" Type="http://schemas.openxmlformats.org/officeDocument/2006/relationships/slideLayout" Target="../slideLayouts/slideLayout135.xml"/><Relationship Id="rId31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Relationship Id="rId14" Type="http://schemas.openxmlformats.org/officeDocument/2006/relationships/slideLayout" Target="../slideLayouts/slideLayout130.xml"/><Relationship Id="rId22" Type="http://schemas.openxmlformats.org/officeDocument/2006/relationships/slideLayout" Target="../slideLayouts/slideLayout138.xml"/><Relationship Id="rId27" Type="http://schemas.openxmlformats.org/officeDocument/2006/relationships/slideLayout" Target="../slideLayouts/slideLayout143.xml"/><Relationship Id="rId30" Type="http://schemas.openxmlformats.org/officeDocument/2006/relationships/slideLayout" Target="../slideLayouts/slideLayout146.xml"/><Relationship Id="rId35" Type="http://schemas.openxmlformats.org/officeDocument/2006/relationships/image" Target="../media/image2.png"/><Relationship Id="rId8" Type="http://schemas.openxmlformats.org/officeDocument/2006/relationships/slideLayout" Target="../slideLayouts/slideLayout12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55.xml"/><Relationship Id="rId2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52.xml"/><Relationship Id="rId9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8.xml"/><Relationship Id="rId18" Type="http://schemas.openxmlformats.org/officeDocument/2006/relationships/slideLayout" Target="../slideLayouts/slideLayout173.xml"/><Relationship Id="rId26" Type="http://schemas.openxmlformats.org/officeDocument/2006/relationships/slideLayout" Target="../slideLayouts/slideLayout181.xml"/><Relationship Id="rId39" Type="http://schemas.openxmlformats.org/officeDocument/2006/relationships/theme" Target="../theme/theme8.xml"/><Relationship Id="rId21" Type="http://schemas.openxmlformats.org/officeDocument/2006/relationships/slideLayout" Target="../slideLayouts/slideLayout176.xml"/><Relationship Id="rId34" Type="http://schemas.openxmlformats.org/officeDocument/2006/relationships/slideLayout" Target="../slideLayouts/slideLayout189.xml"/><Relationship Id="rId7" Type="http://schemas.openxmlformats.org/officeDocument/2006/relationships/slideLayout" Target="../slideLayouts/slideLayout162.xml"/><Relationship Id="rId2" Type="http://schemas.openxmlformats.org/officeDocument/2006/relationships/slideLayout" Target="../slideLayouts/slideLayout157.xml"/><Relationship Id="rId16" Type="http://schemas.openxmlformats.org/officeDocument/2006/relationships/slideLayout" Target="../slideLayouts/slideLayout171.xml"/><Relationship Id="rId20" Type="http://schemas.openxmlformats.org/officeDocument/2006/relationships/slideLayout" Target="../slideLayouts/slideLayout175.xml"/><Relationship Id="rId29" Type="http://schemas.openxmlformats.org/officeDocument/2006/relationships/slideLayout" Target="../slideLayouts/slideLayout184.xml"/><Relationship Id="rId41" Type="http://schemas.openxmlformats.org/officeDocument/2006/relationships/image" Target="../media/image2.png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24" Type="http://schemas.openxmlformats.org/officeDocument/2006/relationships/slideLayout" Target="../slideLayouts/slideLayout179.xml"/><Relationship Id="rId32" Type="http://schemas.openxmlformats.org/officeDocument/2006/relationships/slideLayout" Target="../slideLayouts/slideLayout187.xml"/><Relationship Id="rId37" Type="http://schemas.openxmlformats.org/officeDocument/2006/relationships/slideLayout" Target="../slideLayouts/slideLayout192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160.xml"/><Relationship Id="rId15" Type="http://schemas.openxmlformats.org/officeDocument/2006/relationships/slideLayout" Target="../slideLayouts/slideLayout170.xml"/><Relationship Id="rId23" Type="http://schemas.openxmlformats.org/officeDocument/2006/relationships/slideLayout" Target="../slideLayouts/slideLayout178.xml"/><Relationship Id="rId28" Type="http://schemas.openxmlformats.org/officeDocument/2006/relationships/slideLayout" Target="../slideLayouts/slideLayout183.xml"/><Relationship Id="rId36" Type="http://schemas.openxmlformats.org/officeDocument/2006/relationships/slideLayout" Target="../slideLayouts/slideLayout191.xml"/><Relationship Id="rId10" Type="http://schemas.openxmlformats.org/officeDocument/2006/relationships/slideLayout" Target="../slideLayouts/slideLayout165.xml"/><Relationship Id="rId19" Type="http://schemas.openxmlformats.org/officeDocument/2006/relationships/slideLayout" Target="../slideLayouts/slideLayout174.xml"/><Relationship Id="rId31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Relationship Id="rId14" Type="http://schemas.openxmlformats.org/officeDocument/2006/relationships/slideLayout" Target="../slideLayouts/slideLayout169.xml"/><Relationship Id="rId22" Type="http://schemas.openxmlformats.org/officeDocument/2006/relationships/slideLayout" Target="../slideLayouts/slideLayout177.xml"/><Relationship Id="rId27" Type="http://schemas.openxmlformats.org/officeDocument/2006/relationships/slideLayout" Target="../slideLayouts/slideLayout182.xml"/><Relationship Id="rId30" Type="http://schemas.openxmlformats.org/officeDocument/2006/relationships/slideLayout" Target="../slideLayouts/slideLayout185.xml"/><Relationship Id="rId35" Type="http://schemas.openxmlformats.org/officeDocument/2006/relationships/slideLayout" Target="../slideLayouts/slideLayout190.xml"/><Relationship Id="rId8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58.xml"/><Relationship Id="rId12" Type="http://schemas.openxmlformats.org/officeDocument/2006/relationships/slideLayout" Target="../slideLayouts/slideLayout167.xml"/><Relationship Id="rId17" Type="http://schemas.openxmlformats.org/officeDocument/2006/relationships/slideLayout" Target="../slideLayouts/slideLayout172.xml"/><Relationship Id="rId25" Type="http://schemas.openxmlformats.org/officeDocument/2006/relationships/slideLayout" Target="../slideLayouts/slideLayout180.xml"/><Relationship Id="rId33" Type="http://schemas.openxmlformats.org/officeDocument/2006/relationships/slideLayout" Target="../slideLayouts/slideLayout188.xml"/><Relationship Id="rId38" Type="http://schemas.openxmlformats.org/officeDocument/2006/relationships/slideLayout" Target="../slideLayouts/slideLayout19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1.xml"/><Relationship Id="rId13" Type="http://schemas.openxmlformats.org/officeDocument/2006/relationships/slideLayout" Target="../slideLayouts/slideLayout206.xml"/><Relationship Id="rId18" Type="http://schemas.openxmlformats.org/officeDocument/2006/relationships/slideLayout" Target="../slideLayouts/slideLayout211.xml"/><Relationship Id="rId26" Type="http://schemas.openxmlformats.org/officeDocument/2006/relationships/slideLayout" Target="../slideLayouts/slideLayout219.xml"/><Relationship Id="rId3" Type="http://schemas.openxmlformats.org/officeDocument/2006/relationships/slideLayout" Target="../slideLayouts/slideLayout196.xml"/><Relationship Id="rId21" Type="http://schemas.openxmlformats.org/officeDocument/2006/relationships/slideLayout" Target="../slideLayouts/slideLayout214.xml"/><Relationship Id="rId7" Type="http://schemas.openxmlformats.org/officeDocument/2006/relationships/slideLayout" Target="../slideLayouts/slideLayout200.xml"/><Relationship Id="rId12" Type="http://schemas.openxmlformats.org/officeDocument/2006/relationships/slideLayout" Target="../slideLayouts/slideLayout205.xml"/><Relationship Id="rId17" Type="http://schemas.openxmlformats.org/officeDocument/2006/relationships/slideLayout" Target="../slideLayouts/slideLayout210.xml"/><Relationship Id="rId25" Type="http://schemas.openxmlformats.org/officeDocument/2006/relationships/slideLayout" Target="../slideLayouts/slideLayout218.xml"/><Relationship Id="rId2" Type="http://schemas.openxmlformats.org/officeDocument/2006/relationships/slideLayout" Target="../slideLayouts/slideLayout195.xml"/><Relationship Id="rId16" Type="http://schemas.openxmlformats.org/officeDocument/2006/relationships/slideLayout" Target="../slideLayouts/slideLayout209.xml"/><Relationship Id="rId20" Type="http://schemas.openxmlformats.org/officeDocument/2006/relationships/slideLayout" Target="../slideLayouts/slideLayout213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94.xml"/><Relationship Id="rId6" Type="http://schemas.openxmlformats.org/officeDocument/2006/relationships/slideLayout" Target="../slideLayouts/slideLayout199.xml"/><Relationship Id="rId11" Type="http://schemas.openxmlformats.org/officeDocument/2006/relationships/slideLayout" Target="../slideLayouts/slideLayout204.xml"/><Relationship Id="rId2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198.xml"/><Relationship Id="rId15" Type="http://schemas.openxmlformats.org/officeDocument/2006/relationships/slideLayout" Target="../slideLayouts/slideLayout208.xml"/><Relationship Id="rId23" Type="http://schemas.openxmlformats.org/officeDocument/2006/relationships/slideLayout" Target="../slideLayouts/slideLayout216.xml"/><Relationship Id="rId28" Type="http://schemas.openxmlformats.org/officeDocument/2006/relationships/theme" Target="../theme/theme9.xml"/><Relationship Id="rId10" Type="http://schemas.openxmlformats.org/officeDocument/2006/relationships/slideLayout" Target="../slideLayouts/slideLayout203.xml"/><Relationship Id="rId19" Type="http://schemas.openxmlformats.org/officeDocument/2006/relationships/slideLayout" Target="../slideLayouts/slideLayout212.xml"/><Relationship Id="rId4" Type="http://schemas.openxmlformats.org/officeDocument/2006/relationships/slideLayout" Target="../slideLayouts/slideLayout197.xml"/><Relationship Id="rId9" Type="http://schemas.openxmlformats.org/officeDocument/2006/relationships/slideLayout" Target="../slideLayouts/slideLayout202.xml"/><Relationship Id="rId14" Type="http://schemas.openxmlformats.org/officeDocument/2006/relationships/slideLayout" Target="../slideLayouts/slideLayout207.xml"/><Relationship Id="rId22" Type="http://schemas.openxmlformats.org/officeDocument/2006/relationships/slideLayout" Target="../slideLayouts/slideLayout215.xml"/><Relationship Id="rId27" Type="http://schemas.openxmlformats.org/officeDocument/2006/relationships/slideLayout" Target="../slideLayouts/slideLayout220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5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158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  <p:sldLayoutId id="2147483826" r:id="rId17"/>
    <p:sldLayoutId id="2147483827" r:id="rId18"/>
    <p:sldLayoutId id="2147483828" r:id="rId19"/>
    <p:sldLayoutId id="2147483829" r:id="rId20"/>
    <p:sldLayoutId id="2147483830" r:id="rId21"/>
    <p:sldLayoutId id="2147483831" r:id="rId22"/>
    <p:sldLayoutId id="2147483832" r:id="rId23"/>
    <p:sldLayoutId id="2147483833" r:id="rId24"/>
    <p:sldLayoutId id="2147483834" r:id="rId25"/>
    <p:sldLayoutId id="2147483835" r:id="rId26"/>
    <p:sldLayoutId id="2147483836" r:id="rId27"/>
    <p:sldLayoutId id="2147483837" r:id="rId28"/>
    <p:sldLayoutId id="2147483838" r:id="rId29"/>
    <p:sldLayoutId id="2147483839" r:id="rId30"/>
    <p:sldLayoutId id="2147483840" r:id="rId31"/>
    <p:sldLayoutId id="2147483841" r:id="rId3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6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6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6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178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3" r:id="rId1"/>
    <p:sldLayoutId id="2147484074" r:id="rId2"/>
    <p:sldLayoutId id="2147484075" r:id="rId3"/>
    <p:sldLayoutId id="2147484076" r:id="rId4"/>
    <p:sldLayoutId id="2147484077" r:id="rId5"/>
    <p:sldLayoutId id="2147484078" r:id="rId6"/>
    <p:sldLayoutId id="2147484079" r:id="rId7"/>
    <p:sldLayoutId id="2147484080" r:id="rId8"/>
    <p:sldLayoutId id="2147484081" r:id="rId9"/>
    <p:sldLayoutId id="2147484082" r:id="rId10"/>
    <p:sldLayoutId id="2147484083" r:id="rId11"/>
    <p:sldLayoutId id="2147484084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845" y="0"/>
            <a:ext cx="10972482" cy="1014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ヒラギノ角ゴ Pro W3" charset="-128"/>
              </a:rPr>
              <a:t>Headline Goes Here (maximum one line)</a:t>
            </a:r>
            <a:endParaRPr 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609845" y="1106423"/>
            <a:ext cx="10972482" cy="4956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Subhead Goes Here – 24pt</a:t>
            </a:r>
          </a:p>
          <a:p>
            <a:pPr lvl="1"/>
            <a:r>
              <a:rPr lang="en-US"/>
              <a:t>Subtopics Go Here – 20pt</a:t>
            </a:r>
          </a:p>
          <a:p>
            <a:pPr lvl="2"/>
            <a:r>
              <a:rPr lang="en-US"/>
              <a:t>Bulleted Subtopics Go Here – 18pt</a:t>
            </a:r>
          </a:p>
          <a:p>
            <a:pPr lvl="3"/>
            <a:r>
              <a:rPr lang="en-US"/>
              <a:t>Only use this level if necessary</a:t>
            </a:r>
          </a:p>
          <a:p>
            <a:pPr lvl="4"/>
            <a:r>
              <a:rPr lang="en-US"/>
              <a:t>You should never have to use this level</a:t>
            </a:r>
          </a:p>
        </p:txBody>
      </p:sp>
    </p:spTree>
    <p:extLst>
      <p:ext uri="{BB962C8B-B14F-4D97-AF65-F5344CB8AC3E}">
        <p14:creationId xmlns:p14="http://schemas.microsoft.com/office/powerpoint/2010/main" val="2639902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457200" rtl="0" eaLnBrk="1" fontAlgn="base" latinLnBrk="0" hangingPunct="1">
        <a:spcBef>
          <a:spcPct val="0"/>
        </a:spcBef>
        <a:spcAft>
          <a:spcPct val="0"/>
        </a:spcAft>
        <a:buNone/>
        <a:tabLst/>
        <a:defRPr lang="en-US" sz="3600" kern="1200" baseline="0" noProof="0" dirty="0">
          <a:solidFill>
            <a:schemeClr val="tx1"/>
          </a:solidFill>
          <a:latin typeface="Arial"/>
          <a:ea typeface="ヒラギノ角ゴ Pro W3" charset="-128"/>
          <a:cs typeface="Arial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376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776"/>
        </a:spcBef>
        <a:buFont typeface="Arial" panose="020B0604020202020204" pitchFamily="34" charset="0"/>
        <a:buNone/>
        <a:defRPr lang="en-US" sz="20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2pPr>
      <a:lvl3pPr marL="166688" indent="-166688" algn="l" defTabSz="914400" rtl="0" eaLnBrk="1" latinLnBrk="0" hangingPunct="1">
        <a:spcBef>
          <a:spcPts val="776"/>
        </a:spcBef>
        <a:buClr>
          <a:schemeClr val="accent1"/>
        </a:buClr>
        <a:buFont typeface="Arial" panose="020B0604020202020204" pitchFamily="34" charset="0"/>
        <a:buChar char="•"/>
        <a:defRPr lang="en-US" sz="18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3pPr>
      <a:lvl4pPr marL="393192" indent="-173736" algn="l" defTabSz="914400" rtl="0" eaLnBrk="1" latinLnBrk="0" hangingPunct="1">
        <a:spcBef>
          <a:spcPts val="776"/>
        </a:spcBef>
        <a:buFont typeface="Arial" panose="020B0604020202020204" pitchFamily="34" charset="0"/>
        <a:buChar char="–"/>
        <a:defRPr lang="en-US" sz="1600" kern="120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4pPr>
      <a:lvl5pPr marL="630936" indent="-173736" algn="l" defTabSz="914400" rtl="0" eaLnBrk="1" latinLnBrk="0" hangingPunct="1">
        <a:spcBef>
          <a:spcPts val="776"/>
        </a:spcBef>
        <a:buFont typeface="Arial" panose="020B0604020202020204" pitchFamily="34" charset="0"/>
        <a:buChar char="-"/>
        <a:defRPr lang="en-US" sz="1400" kern="1200" dirty="0">
          <a:solidFill>
            <a:schemeClr val="tx1"/>
          </a:solidFill>
          <a:latin typeface="+mn-lt"/>
          <a:ea typeface="ヒラギノ角ゴ Pro W3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1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4884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  <p:sldLayoutId id="2147483900" r:id="rId17"/>
    <p:sldLayoutId id="2147483901" r:id="rId18"/>
    <p:sldLayoutId id="2147483902" r:id="rId19"/>
    <p:sldLayoutId id="2147483903" r:id="rId20"/>
    <p:sldLayoutId id="2147483904" r:id="rId21"/>
    <p:sldLayoutId id="2147483905" r:id="rId22"/>
    <p:sldLayoutId id="2147483906" r:id="rId23"/>
    <p:sldLayoutId id="2147483907" r:id="rId24"/>
    <p:sldLayoutId id="2147483908" r:id="rId25"/>
    <p:sldLayoutId id="2147483909" r:id="rId26"/>
    <p:sldLayoutId id="2147483910" r:id="rId27"/>
    <p:sldLayoutId id="2147483911" r:id="rId28"/>
    <p:sldLayoutId id="2147483913" r:id="rId29"/>
    <p:sldLayoutId id="2147483914" r:id="rId30"/>
    <p:sldLayoutId id="2147483915" r:id="rId31"/>
    <p:sldLayoutId id="2147483916" r:id="rId32"/>
    <p:sldLayoutId id="2147483917" r:id="rId33"/>
    <p:sldLayoutId id="2147483918" r:id="rId34"/>
    <p:sldLayoutId id="2147483919" r:id="rId35"/>
    <p:sldLayoutId id="2147483920" r:id="rId36"/>
    <p:sldLayoutId id="2147483921" r:id="rId37"/>
    <p:sldLayoutId id="2147483922" r:id="rId38"/>
  </p:sldLayoutIdLst>
  <p:transition>
    <p:fade/>
  </p:transition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8" marR="0" indent="-33611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46" marR="0" indent="-23652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75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54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32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307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6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2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0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9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852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30" r:id="rId7"/>
    <p:sldLayoutId id="2147483931" r:id="rId8"/>
    <p:sldLayoutId id="2147483932" r:id="rId9"/>
    <p:sldLayoutId id="2147483933" r:id="rId10"/>
    <p:sldLayoutId id="2147483934" r:id="rId11"/>
    <p:sldLayoutId id="2147483935" r:id="rId12"/>
    <p:sldLayoutId id="2147483936" r:id="rId13"/>
    <p:sldLayoutId id="2147483937" r:id="rId14"/>
    <p:sldLayoutId id="2147483938" r:id="rId15"/>
    <p:sldLayoutId id="2147483939" r:id="rId16"/>
    <p:sldLayoutId id="2147483940" r:id="rId17"/>
    <p:sldLayoutId id="2147483941" r:id="rId18"/>
    <p:sldLayoutId id="2147483942" r:id="rId19"/>
    <p:sldLayoutId id="2147483943" r:id="rId20"/>
    <p:sldLayoutId id="2147483944" r:id="rId21"/>
    <p:sldLayoutId id="2147483945" r:id="rId22"/>
    <p:sldLayoutId id="2147483946" r:id="rId23"/>
    <p:sldLayoutId id="2147483947" r:id="rId24"/>
    <p:sldLayoutId id="2147483948" r:id="rId25"/>
    <p:sldLayoutId id="2147483949" r:id="rId26"/>
    <p:sldLayoutId id="2147483950" r:id="rId27"/>
  </p:sldLayoutIdLst>
  <p:transition>
    <p:fade/>
  </p:transition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8" marR="0" indent="-33611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46" marR="0" indent="-23652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75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54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32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307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6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2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0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9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6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6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6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116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54" r:id="rId3"/>
    <p:sldLayoutId id="2147483955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  <p:sldLayoutId id="2147483963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10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  <p:sldLayoutId id="2147483974" r:id="rId10"/>
    <p:sldLayoutId id="2147483975" r:id="rId11"/>
    <p:sldLayoutId id="2147483976" r:id="rId12"/>
    <p:sldLayoutId id="2147483977" r:id="rId13"/>
    <p:sldLayoutId id="2147483978" r:id="rId14"/>
    <p:sldLayoutId id="2147483979" r:id="rId15"/>
    <p:sldLayoutId id="2147483980" r:id="rId16"/>
    <p:sldLayoutId id="2147483981" r:id="rId17"/>
    <p:sldLayoutId id="2147483982" r:id="rId18"/>
    <p:sldLayoutId id="2147483983" r:id="rId19"/>
    <p:sldLayoutId id="2147483984" r:id="rId20"/>
    <p:sldLayoutId id="2147483985" r:id="rId21"/>
    <p:sldLayoutId id="2147483986" r:id="rId22"/>
    <p:sldLayoutId id="2147483987" r:id="rId23"/>
    <p:sldLayoutId id="2147483988" r:id="rId24"/>
    <p:sldLayoutId id="2147483989" r:id="rId25"/>
    <p:sldLayoutId id="2147483990" r:id="rId26"/>
    <p:sldLayoutId id="2147483991" r:id="rId27"/>
    <p:sldLayoutId id="2147483992" r:id="rId28"/>
    <p:sldLayoutId id="2147483993" r:id="rId29"/>
    <p:sldLayoutId id="2147483994" r:id="rId30"/>
    <p:sldLayoutId id="2147483995" r:id="rId31"/>
    <p:sldLayoutId id="2147483996" r:id="rId3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845" y="0"/>
            <a:ext cx="10972482" cy="1014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ヒラギノ角ゴ Pro W3" charset="-128"/>
              </a:rPr>
              <a:t>Headline Goes Here (maximum one line)</a:t>
            </a:r>
            <a:endParaRPr 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609845" y="1106423"/>
            <a:ext cx="10972482" cy="4956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Subhead Goes Here – 24pt</a:t>
            </a:r>
          </a:p>
          <a:p>
            <a:pPr lvl="1"/>
            <a:r>
              <a:rPr lang="en-US"/>
              <a:t>Subtopics Go Here – 20pt</a:t>
            </a:r>
          </a:p>
          <a:p>
            <a:pPr lvl="2"/>
            <a:r>
              <a:rPr lang="en-US"/>
              <a:t>Bulleted Subtopics Go Here – 18pt</a:t>
            </a:r>
          </a:p>
          <a:p>
            <a:pPr lvl="3"/>
            <a:r>
              <a:rPr lang="en-US"/>
              <a:t>Only use this level if necessary</a:t>
            </a:r>
          </a:p>
          <a:p>
            <a:pPr lvl="4"/>
            <a:r>
              <a:rPr lang="en-US"/>
              <a:t>You should never have to use this level</a:t>
            </a:r>
          </a:p>
        </p:txBody>
      </p:sp>
    </p:spTree>
    <p:extLst>
      <p:ext uri="{BB962C8B-B14F-4D97-AF65-F5344CB8AC3E}">
        <p14:creationId xmlns:p14="http://schemas.microsoft.com/office/powerpoint/2010/main" val="1843741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4001" r:id="rId4"/>
    <p:sldLayoutId id="2147484002" r:id="rId5"/>
    <p:sldLayoutId id="2147484003" r:id="rId6"/>
    <p:sldLayoutId id="2147484004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457200" rtl="0" eaLnBrk="1" fontAlgn="base" latinLnBrk="0" hangingPunct="1">
        <a:spcBef>
          <a:spcPct val="0"/>
        </a:spcBef>
        <a:spcAft>
          <a:spcPct val="0"/>
        </a:spcAft>
        <a:buNone/>
        <a:tabLst/>
        <a:defRPr lang="en-US" sz="3600" kern="1200" baseline="0" noProof="0" dirty="0">
          <a:solidFill>
            <a:schemeClr val="tx1"/>
          </a:solidFill>
          <a:latin typeface="Arial"/>
          <a:ea typeface="ヒラギノ角ゴ Pro W3" charset="-128"/>
          <a:cs typeface="Arial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376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776"/>
        </a:spcBef>
        <a:buFont typeface="Arial" panose="020B0604020202020204" pitchFamily="34" charset="0"/>
        <a:buNone/>
        <a:defRPr lang="en-US" sz="20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2pPr>
      <a:lvl3pPr marL="166688" indent="-166688" algn="l" defTabSz="914400" rtl="0" eaLnBrk="1" latinLnBrk="0" hangingPunct="1">
        <a:spcBef>
          <a:spcPts val="776"/>
        </a:spcBef>
        <a:buClr>
          <a:schemeClr val="accent1"/>
        </a:buClr>
        <a:buFont typeface="Arial" panose="020B0604020202020204" pitchFamily="34" charset="0"/>
        <a:buChar char="•"/>
        <a:defRPr lang="en-US" sz="18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3pPr>
      <a:lvl4pPr marL="393192" indent="-173736" algn="l" defTabSz="914400" rtl="0" eaLnBrk="1" latinLnBrk="0" hangingPunct="1">
        <a:spcBef>
          <a:spcPts val="776"/>
        </a:spcBef>
        <a:buFont typeface="Arial" panose="020B0604020202020204" pitchFamily="34" charset="0"/>
        <a:buChar char="–"/>
        <a:defRPr lang="en-US" sz="1600" kern="120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4pPr>
      <a:lvl5pPr marL="630936" indent="-173736" algn="l" defTabSz="914400" rtl="0" eaLnBrk="1" latinLnBrk="0" hangingPunct="1">
        <a:spcBef>
          <a:spcPts val="776"/>
        </a:spcBef>
        <a:buFont typeface="Arial" panose="020B0604020202020204" pitchFamily="34" charset="0"/>
        <a:buChar char="-"/>
        <a:defRPr lang="en-US" sz="1400" kern="1200" dirty="0">
          <a:solidFill>
            <a:schemeClr val="tx1"/>
          </a:solidFill>
          <a:latin typeface="+mn-lt"/>
          <a:ea typeface="ヒラギノ角ゴ Pro W3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053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06" r:id="rId1"/>
    <p:sldLayoutId id="2147484007" r:id="rId2"/>
    <p:sldLayoutId id="2147484008" r:id="rId3"/>
    <p:sldLayoutId id="2147484009" r:id="rId4"/>
    <p:sldLayoutId id="2147484010" r:id="rId5"/>
    <p:sldLayoutId id="2147484011" r:id="rId6"/>
    <p:sldLayoutId id="2147484012" r:id="rId7"/>
    <p:sldLayoutId id="2147484013" r:id="rId8"/>
    <p:sldLayoutId id="2147484014" r:id="rId9"/>
    <p:sldLayoutId id="2147484015" r:id="rId10"/>
    <p:sldLayoutId id="2147484016" r:id="rId11"/>
    <p:sldLayoutId id="2147484017" r:id="rId12"/>
    <p:sldLayoutId id="2147484018" r:id="rId13"/>
    <p:sldLayoutId id="2147484019" r:id="rId14"/>
    <p:sldLayoutId id="2147484020" r:id="rId15"/>
    <p:sldLayoutId id="2147484021" r:id="rId16"/>
    <p:sldLayoutId id="2147484022" r:id="rId17"/>
    <p:sldLayoutId id="2147484023" r:id="rId18"/>
    <p:sldLayoutId id="2147484024" r:id="rId19"/>
    <p:sldLayoutId id="2147484025" r:id="rId20"/>
    <p:sldLayoutId id="2147484026" r:id="rId21"/>
    <p:sldLayoutId id="2147484027" r:id="rId22"/>
    <p:sldLayoutId id="2147484028" r:id="rId23"/>
    <p:sldLayoutId id="2147484029" r:id="rId24"/>
    <p:sldLayoutId id="2147484030" r:id="rId25"/>
    <p:sldLayoutId id="2147484031" r:id="rId26"/>
    <p:sldLayoutId id="2147484032" r:id="rId27"/>
    <p:sldLayoutId id="2147484033" r:id="rId28"/>
    <p:sldLayoutId id="2147484034" r:id="rId29"/>
    <p:sldLayoutId id="2147484035" r:id="rId30"/>
    <p:sldLayoutId id="2147484036" r:id="rId31"/>
    <p:sldLayoutId id="2147484037" r:id="rId32"/>
    <p:sldLayoutId id="2147484038" r:id="rId33"/>
    <p:sldLayoutId id="2147484039" r:id="rId34"/>
    <p:sldLayoutId id="2147484040" r:id="rId35"/>
    <p:sldLayoutId id="2147484041" r:id="rId36"/>
    <p:sldLayoutId id="2147484042" r:id="rId37"/>
    <p:sldLayoutId id="2147484043" r:id="rId38"/>
  </p:sldLayoutIdLst>
  <p:transition>
    <p:fade/>
  </p:transition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8" marR="0" indent="-33611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46" marR="0" indent="-23652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75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54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32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307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6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2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0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9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191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45" r:id="rId1"/>
    <p:sldLayoutId id="2147484046" r:id="rId2"/>
    <p:sldLayoutId id="2147484047" r:id="rId3"/>
    <p:sldLayoutId id="2147484048" r:id="rId4"/>
    <p:sldLayoutId id="2147484049" r:id="rId5"/>
    <p:sldLayoutId id="2147484050" r:id="rId6"/>
    <p:sldLayoutId id="2147484051" r:id="rId7"/>
    <p:sldLayoutId id="2147484052" r:id="rId8"/>
    <p:sldLayoutId id="2147484053" r:id="rId9"/>
    <p:sldLayoutId id="2147484054" r:id="rId10"/>
    <p:sldLayoutId id="2147484055" r:id="rId11"/>
    <p:sldLayoutId id="2147484056" r:id="rId12"/>
    <p:sldLayoutId id="2147484057" r:id="rId13"/>
    <p:sldLayoutId id="2147484058" r:id="rId14"/>
    <p:sldLayoutId id="2147484059" r:id="rId15"/>
    <p:sldLayoutId id="2147484060" r:id="rId16"/>
    <p:sldLayoutId id="2147484061" r:id="rId17"/>
    <p:sldLayoutId id="2147484062" r:id="rId18"/>
    <p:sldLayoutId id="2147484063" r:id="rId19"/>
    <p:sldLayoutId id="2147484064" r:id="rId20"/>
    <p:sldLayoutId id="2147484065" r:id="rId21"/>
    <p:sldLayoutId id="2147484066" r:id="rId22"/>
    <p:sldLayoutId id="2147484067" r:id="rId23"/>
    <p:sldLayoutId id="2147484068" r:id="rId24"/>
    <p:sldLayoutId id="2147484069" r:id="rId25"/>
    <p:sldLayoutId id="2147484070" r:id="rId26"/>
    <p:sldLayoutId id="2147484071" r:id="rId27"/>
  </p:sldLayoutIdLst>
  <p:transition>
    <p:fade/>
  </p:transition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8" marR="0" indent="-33611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46" marR="0" indent="-23652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75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54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32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307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6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2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0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9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2.xml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wright.dev/python/docs/intro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2.xml"/><Relationship Id="rId5" Type="http://schemas.openxmlformats.org/officeDocument/2006/relationships/hyperlink" Target="https://docs.microsoft.com/en-us/azure/azure-functions/create-first-function-vs-code-python" TargetMode="External"/><Relationship Id="rId4" Type="http://schemas.openxmlformats.org/officeDocument/2006/relationships/hyperlink" Target="https://www.serverlesslibrary.net/sample/fbcea820-ae03-4118-9525-3f7c6194559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D7FE06C-C9EF-4324-B008-E37C3CB96CD6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AR">
                <a:ea typeface="Open Sans"/>
                <a:cs typeface="Open Sans"/>
              </a:rPr>
              <a:t>as</a:t>
            </a:r>
            <a:endParaRPr lang="es-A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FB3E7C-C6A7-4FCC-A4D7-FCB700318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269" y="914402"/>
            <a:ext cx="3983312" cy="3983312"/>
          </a:xfrm>
          <a:prstGeom prst="rect">
            <a:avLst/>
          </a:prstGeom>
          <a:effectLst>
            <a:glow rad="127000">
              <a:schemeClr val="bg1">
                <a:alpha val="5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C773B8-05B1-406A-AA40-3458266834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81000"/>
                    </a14:imgEffect>
                  </a14:imgLayer>
                </a14:imgProps>
              </a:ext>
            </a:extLst>
          </a:blip>
          <a:srcRect l="27516" t="35775" r="5946" b="30086"/>
          <a:stretch/>
        </p:blipFill>
        <p:spPr>
          <a:xfrm>
            <a:off x="1954618" y="4708814"/>
            <a:ext cx="8282763" cy="986345"/>
          </a:xfrm>
          <a:prstGeom prst="rect">
            <a:avLst/>
          </a:prstGeom>
          <a:effectLst>
            <a:glow rad="127000">
              <a:schemeClr val="bg1">
                <a:alpha val="5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516A783-8E4E-4CA4-B766-CC54A4F2A52C}"/>
              </a:ext>
            </a:extLst>
          </p:cNvPr>
          <p:cNvSpPr txBox="1"/>
          <p:nvPr/>
        </p:nvSpPr>
        <p:spPr>
          <a:xfrm>
            <a:off x="2746715" y="5976497"/>
            <a:ext cx="6824419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3300" dirty="0">
                <a:solidFill>
                  <a:schemeClr val="bg2"/>
                </a:solidFill>
                <a:latin typeface="Mangal Pro"/>
                <a:ea typeface="Open Sans"/>
                <a:cs typeface="Calibri"/>
              </a:rPr>
              <a:t>DATA ENGINEERING</a:t>
            </a:r>
          </a:p>
        </p:txBody>
      </p:sp>
    </p:spTree>
    <p:extLst>
      <p:ext uri="{BB962C8B-B14F-4D97-AF65-F5344CB8AC3E}">
        <p14:creationId xmlns:p14="http://schemas.microsoft.com/office/powerpoint/2010/main" val="1982965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5;p4">
            <a:extLst>
              <a:ext uri="{FF2B5EF4-FFF2-40B4-BE49-F238E27FC236}">
                <a16:creationId xmlns:a16="http://schemas.microsoft.com/office/drawing/2014/main" id="{B38DD9F5-C654-430D-87B5-BC8BB778152D}"/>
              </a:ext>
            </a:extLst>
          </p:cNvPr>
          <p:cNvSpPr txBox="1">
            <a:spLocks/>
          </p:cNvSpPr>
          <p:nvPr/>
        </p:nvSpPr>
        <p:spPr>
          <a:xfrm>
            <a:off x="1682785" y="4644165"/>
            <a:ext cx="2214011" cy="7325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SzPts val="2800"/>
              <a:buNone/>
            </a:pPr>
            <a:br>
              <a:rPr lang="en-US" sz="1100" b="1" dirty="0">
                <a:solidFill>
                  <a:srgbClr val="3C3C3B"/>
                </a:solidFill>
              </a:rPr>
            </a:br>
            <a:r>
              <a:rPr lang="it-IT" sz="1100" dirty="0">
                <a:solidFill>
                  <a:srgbClr val="3C3C3B"/>
                </a:solidFill>
              </a:rPr>
              <a:t>Data Engineer</a:t>
            </a:r>
          </a:p>
          <a:p>
            <a:pPr marL="0" indent="0" algn="ctr">
              <a:spcBef>
                <a:spcPts val="0"/>
              </a:spcBef>
              <a:buSzPts val="2800"/>
              <a:buNone/>
            </a:pPr>
            <a:r>
              <a:rPr lang="it-IT" sz="1100" dirty="0">
                <a:solidFill>
                  <a:srgbClr val="3C3C3B"/>
                </a:solidFill>
              </a:rPr>
              <a:t>Pi Data Strategy &amp; Consulting</a:t>
            </a:r>
          </a:p>
          <a:p>
            <a:pPr marL="0" indent="0" algn="ctr">
              <a:spcBef>
                <a:spcPts val="0"/>
              </a:spcBef>
              <a:buSzPts val="2800"/>
            </a:pPr>
            <a:endParaRPr lang="en-US" sz="1050" dirty="0">
              <a:solidFill>
                <a:srgbClr val="3C3C3B"/>
              </a:solidFill>
            </a:endParaRPr>
          </a:p>
        </p:txBody>
      </p:sp>
      <p:pic>
        <p:nvPicPr>
          <p:cNvPr id="6" name="Google Shape;66;p4">
            <a:extLst>
              <a:ext uri="{FF2B5EF4-FFF2-40B4-BE49-F238E27FC236}">
                <a16:creationId xmlns:a16="http://schemas.microsoft.com/office/drawing/2014/main" id="{4F892AA3-473A-4D58-B709-DE920DFB6BE2}"/>
              </a:ext>
            </a:extLst>
          </p:cNvPr>
          <p:cNvPicPr preferRelativeResize="0"/>
          <p:nvPr/>
        </p:nvPicPr>
        <p:blipFill>
          <a:blip r:embed="rId3"/>
          <a:srcRect l="7654" r="7654"/>
          <a:stretch/>
        </p:blipFill>
        <p:spPr>
          <a:xfrm>
            <a:off x="2057385" y="3005645"/>
            <a:ext cx="1464814" cy="1391729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" name="Google Shape;65;p4">
            <a:extLst>
              <a:ext uri="{FF2B5EF4-FFF2-40B4-BE49-F238E27FC236}">
                <a16:creationId xmlns:a16="http://schemas.microsoft.com/office/drawing/2014/main" id="{9FE39F1D-921F-4904-ACC6-F75570449701}"/>
              </a:ext>
            </a:extLst>
          </p:cNvPr>
          <p:cNvSpPr txBox="1">
            <a:spLocks/>
          </p:cNvSpPr>
          <p:nvPr/>
        </p:nvSpPr>
        <p:spPr>
          <a:xfrm>
            <a:off x="1682786" y="2265355"/>
            <a:ext cx="2214011" cy="4934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it-IT" sz="1300" b="1" dirty="0">
                <a:ea typeface="+mn-lt"/>
                <a:cs typeface="+mn-lt"/>
              </a:rPr>
              <a:t>Juan Francisco</a:t>
            </a:r>
            <a:endParaRPr lang="es-ES" sz="1300" b="1" dirty="0">
              <a:ea typeface="+mn-lt"/>
              <a:cs typeface="+mn-lt"/>
            </a:endParaRPr>
          </a:p>
          <a:p>
            <a:pPr algn="ctr">
              <a:buNone/>
            </a:pPr>
            <a:r>
              <a:rPr lang="it-IT" sz="1300" b="1" dirty="0">
                <a:ea typeface="+mn-lt"/>
                <a:cs typeface="+mn-lt"/>
              </a:rPr>
              <a:t>Cavanagh</a:t>
            </a:r>
            <a:endParaRPr lang="es-ES" sz="1300" b="1" dirty="0">
              <a:ea typeface="Open Sans"/>
              <a:cs typeface="Open Sans"/>
            </a:endParaRPr>
          </a:p>
          <a:p>
            <a:pPr marL="0" indent="0" algn="ctr">
              <a:spcBef>
                <a:spcPts val="0"/>
              </a:spcBef>
              <a:buSzPts val="2800"/>
              <a:buNone/>
            </a:pPr>
            <a:endParaRPr lang="it-IT" sz="1300" dirty="0">
              <a:solidFill>
                <a:srgbClr val="3C3C3B"/>
              </a:solidFill>
              <a:ea typeface="Open Sans"/>
              <a:cs typeface="Open Sans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FA5D77A-7E1E-426D-79E9-513B79AD2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79" y="572906"/>
            <a:ext cx="10972800" cy="1939198"/>
          </a:xfrm>
        </p:spPr>
        <p:txBody>
          <a:bodyPr>
            <a:normAutofit fontScale="90000"/>
          </a:bodyPr>
          <a:lstStyle/>
          <a:p>
            <a:br>
              <a:rPr lang="en-US" dirty="0">
                <a:solidFill>
                  <a:srgbClr val="FFCC00"/>
                </a:solidFill>
              </a:rPr>
            </a:br>
            <a:r>
              <a:rPr lang="en-US" dirty="0">
                <a:solidFill>
                  <a:srgbClr val="FFCC00"/>
                </a:solidFill>
              </a:rPr>
              <a:t>Intro Azure Functions y</a:t>
            </a:r>
            <a:br>
              <a:rPr lang="en-US" dirty="0">
                <a:solidFill>
                  <a:srgbClr val="FFCC00"/>
                </a:solidFill>
              </a:rPr>
            </a:br>
            <a:r>
              <a:rPr lang="en-US" dirty="0">
                <a:solidFill>
                  <a:srgbClr val="FFCC00"/>
                </a:solidFill>
              </a:rPr>
              <a:t>playwright</a:t>
            </a:r>
            <a:br>
              <a:rPr lang="en-US" dirty="0">
                <a:solidFill>
                  <a:srgbClr val="FFCC00"/>
                </a:solidFill>
              </a:rPr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87649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144A31B-0531-069E-0A07-6C963382AF81}"/>
              </a:ext>
            </a:extLst>
          </p:cNvPr>
          <p:cNvSpPr txBox="1"/>
          <p:nvPr/>
        </p:nvSpPr>
        <p:spPr>
          <a:xfrm>
            <a:off x="778413" y="647114"/>
            <a:ext cx="5064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C00"/>
                </a:solidFill>
              </a:rPr>
              <a:t>Azure Functions App</a:t>
            </a:r>
            <a:endParaRPr lang="es-ES" sz="2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9713696-BE5D-171B-74A5-358AE6A4196C}"/>
              </a:ext>
            </a:extLst>
          </p:cNvPr>
          <p:cNvSpPr txBox="1"/>
          <p:nvPr/>
        </p:nvSpPr>
        <p:spPr>
          <a:xfrm>
            <a:off x="778413" y="1517652"/>
            <a:ext cx="79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ejecutar</a:t>
            </a:r>
            <a:r>
              <a:rPr lang="en-US" dirty="0"/>
              <a:t> </a:t>
            </a:r>
            <a:r>
              <a:rPr lang="en-US" dirty="0" err="1"/>
              <a:t>pequeños</a:t>
            </a:r>
            <a:r>
              <a:rPr lang="en-US" dirty="0"/>
              <a:t> </a:t>
            </a:r>
            <a:r>
              <a:rPr lang="en-US" dirty="0" err="1"/>
              <a:t>bloques</a:t>
            </a:r>
            <a:r>
              <a:rPr lang="en-US" dirty="0"/>
              <a:t> de </a:t>
            </a:r>
            <a:r>
              <a:rPr lang="en-US" dirty="0" err="1"/>
              <a:t>código</a:t>
            </a:r>
            <a:r>
              <a:rPr lang="en-US" dirty="0"/>
              <a:t> o </a:t>
            </a:r>
            <a:r>
              <a:rPr lang="en-US" dirty="0" err="1"/>
              <a:t>funciones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nube</a:t>
            </a:r>
            <a:r>
              <a:rPr lang="en-US" dirty="0"/>
              <a:t>.</a:t>
            </a: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8277497-2079-C45F-1194-419DE571EAAF}"/>
              </a:ext>
            </a:extLst>
          </p:cNvPr>
          <p:cNvSpPr txBox="1"/>
          <p:nvPr/>
        </p:nvSpPr>
        <p:spPr>
          <a:xfrm>
            <a:off x="778413" y="2129415"/>
            <a:ext cx="8360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Evita que uno </a:t>
            </a:r>
            <a:r>
              <a:rPr lang="en-US" dirty="0" err="1"/>
              <a:t>tenga</a:t>
            </a:r>
            <a:r>
              <a:rPr lang="en-US" dirty="0"/>
              <a:t> que </a:t>
            </a:r>
            <a:r>
              <a:rPr lang="en-US" dirty="0" err="1"/>
              <a:t>ocuparse</a:t>
            </a:r>
            <a:r>
              <a:rPr lang="en-US" dirty="0"/>
              <a:t> de la </a:t>
            </a:r>
            <a:r>
              <a:rPr lang="en-US" dirty="0" err="1"/>
              <a:t>infraestructura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aplicación</a:t>
            </a:r>
            <a:r>
              <a:rPr lang="en-US" dirty="0"/>
              <a:t>. </a:t>
            </a:r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E1BBD77-DD49-8652-8C24-82455CDC183B}"/>
              </a:ext>
            </a:extLst>
          </p:cNvPr>
          <p:cNvSpPr txBox="1"/>
          <p:nvPr/>
        </p:nvSpPr>
        <p:spPr>
          <a:xfrm>
            <a:off x="778413" y="2741178"/>
            <a:ext cx="676518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Soporta</a:t>
            </a:r>
            <a:r>
              <a:rPr lang="en-US" dirty="0"/>
              <a:t> desarrollo de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multiples </a:t>
            </a:r>
            <a:r>
              <a:rPr lang="en-US" dirty="0" err="1"/>
              <a:t>lenguajes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Java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JavaScript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Python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Powershell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Entre </a:t>
            </a:r>
            <a:r>
              <a:rPr lang="en-US" dirty="0" err="1"/>
              <a:t>otros</a:t>
            </a:r>
            <a:endParaRPr lang="en-US" dirty="0"/>
          </a:p>
          <a:p>
            <a:pPr lvl="1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38A74C7-0483-00E2-E0D0-8B4A5A5B7D23}"/>
              </a:ext>
            </a:extLst>
          </p:cNvPr>
          <p:cNvSpPr txBox="1"/>
          <p:nvPr/>
        </p:nvSpPr>
        <p:spPr>
          <a:xfrm>
            <a:off x="778413" y="5053400"/>
            <a:ext cx="737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Pay-per-use: </a:t>
            </a:r>
            <a:r>
              <a:rPr lang="en-US" dirty="0" err="1"/>
              <a:t>despues</a:t>
            </a:r>
            <a:r>
              <a:rPr lang="en-US" dirty="0"/>
              <a:t> del primer </a:t>
            </a:r>
            <a:r>
              <a:rPr lang="en-US" dirty="0" err="1"/>
              <a:t>millon</a:t>
            </a:r>
            <a:r>
              <a:rPr lang="en-US" dirty="0"/>
              <a:t> </a:t>
            </a:r>
            <a:r>
              <a:rPr lang="en-US" dirty="0" err="1"/>
              <a:t>mensual</a:t>
            </a:r>
            <a:r>
              <a:rPr lang="en-US" dirty="0"/>
              <a:t> de solicitudes. 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94082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683A9D-5021-44DC-88E8-17861508F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>
                <a:solidFill>
                  <a:srgbClr val="FFCC00"/>
                </a:solidFill>
              </a:rPr>
              <a:t>Planes 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9759091-0627-FF03-58A1-771DFBF31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09825"/>
            <a:ext cx="1209675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773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C609F98-357A-FF0A-F5EB-74327897D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>
                <a:solidFill>
                  <a:srgbClr val="FFCC00"/>
                </a:solidFill>
              </a:rPr>
              <a:t>Funcionamiento</a:t>
            </a:r>
            <a:endParaRPr lang="es-E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1CD397-AFCD-D3FE-0EED-24A8AD265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255" y="1417638"/>
            <a:ext cx="7929490" cy="446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029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C609F98-357A-FF0A-F5EB-74327897D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>
                <a:solidFill>
                  <a:srgbClr val="FFCC00"/>
                </a:solidFill>
              </a:rPr>
              <a:t>Documentación</a:t>
            </a:r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99853D9-5ACD-CB7D-CA6C-E5A3B6FBDE96}"/>
              </a:ext>
            </a:extLst>
          </p:cNvPr>
          <p:cNvSpPr txBox="1"/>
          <p:nvPr/>
        </p:nvSpPr>
        <p:spPr>
          <a:xfrm>
            <a:off x="609600" y="3059668"/>
            <a:ext cx="5401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hlinkClick r:id="rId3"/>
              </a:rPr>
              <a:t>Getting</a:t>
            </a:r>
            <a:r>
              <a:rPr lang="es-ES" dirty="0">
                <a:hlinkClick r:id="rId3"/>
              </a:rPr>
              <a:t> </a:t>
            </a:r>
            <a:r>
              <a:rPr lang="es-ES" dirty="0" err="1">
                <a:hlinkClick r:id="rId3"/>
              </a:rPr>
              <a:t>started</a:t>
            </a:r>
            <a:r>
              <a:rPr lang="es-ES" dirty="0">
                <a:hlinkClick r:id="rId3"/>
              </a:rPr>
              <a:t> | </a:t>
            </a:r>
            <a:r>
              <a:rPr lang="es-ES" dirty="0" err="1">
                <a:hlinkClick r:id="rId3"/>
              </a:rPr>
              <a:t>Playwright</a:t>
            </a:r>
            <a:r>
              <a:rPr lang="es-ES" dirty="0">
                <a:hlinkClick r:id="rId3"/>
              </a:rPr>
              <a:t> Python</a:t>
            </a: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5D7893E-E53F-02EA-46A0-13DDFF927DAF}"/>
              </a:ext>
            </a:extLst>
          </p:cNvPr>
          <p:cNvSpPr txBox="1"/>
          <p:nvPr/>
        </p:nvSpPr>
        <p:spPr>
          <a:xfrm>
            <a:off x="609600" y="4508860"/>
            <a:ext cx="6639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Azure Serverless Community Library (serverlesslibrary.net)</a:t>
            </a: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14C756-1686-E034-D0D3-27B1813BCEE2}"/>
              </a:ext>
            </a:extLst>
          </p:cNvPr>
          <p:cNvSpPr txBox="1"/>
          <p:nvPr/>
        </p:nvSpPr>
        <p:spPr>
          <a:xfrm>
            <a:off x="609600" y="4037336"/>
            <a:ext cx="2222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Ejemplo: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E50FAA3-BB6E-28DA-C237-B7571DEC7C11}"/>
              </a:ext>
            </a:extLst>
          </p:cNvPr>
          <p:cNvSpPr txBox="1"/>
          <p:nvPr/>
        </p:nvSpPr>
        <p:spPr>
          <a:xfrm>
            <a:off x="609600" y="1702809"/>
            <a:ext cx="5856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hlinkClick r:id="rId5"/>
              </a:rPr>
              <a:t>Create</a:t>
            </a:r>
            <a:r>
              <a:rPr lang="es-ES" dirty="0">
                <a:hlinkClick r:id="rId5"/>
              </a:rPr>
              <a:t> a Python </a:t>
            </a:r>
            <a:r>
              <a:rPr lang="es-ES" dirty="0" err="1">
                <a:hlinkClick r:id="rId5"/>
              </a:rPr>
              <a:t>function</a:t>
            </a:r>
            <a:r>
              <a:rPr lang="es-ES" dirty="0">
                <a:hlinkClick r:id="rId5"/>
              </a:rPr>
              <a:t> </a:t>
            </a:r>
            <a:r>
              <a:rPr lang="es-ES" dirty="0" err="1">
                <a:hlinkClick r:id="rId5"/>
              </a:rPr>
              <a:t>using</a:t>
            </a:r>
            <a:r>
              <a:rPr lang="es-ES" dirty="0">
                <a:hlinkClick r:id="rId5"/>
              </a:rPr>
              <a:t> Visual Studio </a:t>
            </a:r>
            <a:r>
              <a:rPr lang="es-ES" dirty="0" err="1">
                <a:hlinkClick r:id="rId5"/>
              </a:rPr>
              <a:t>Code</a:t>
            </a:r>
            <a:r>
              <a:rPr lang="es-ES" dirty="0">
                <a:hlinkClick r:id="rId5"/>
              </a:rPr>
              <a:t> - Azure </a:t>
            </a:r>
            <a:r>
              <a:rPr lang="es-ES" dirty="0" err="1">
                <a:hlinkClick r:id="rId5"/>
              </a:rPr>
              <a:t>Functions</a:t>
            </a:r>
            <a:r>
              <a:rPr lang="es-ES" dirty="0">
                <a:hlinkClick r:id="rId5"/>
              </a:rPr>
              <a:t> | Microsoft </a:t>
            </a:r>
            <a:r>
              <a:rPr lang="es-ES" dirty="0" err="1">
                <a:hlinkClick r:id="rId5"/>
              </a:rPr>
              <a:t>Docs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73728169"/>
      </p:ext>
    </p:extLst>
  </p:cSld>
  <p:clrMapOvr>
    <a:masterClrMapping/>
  </p:clrMapOvr>
</p:sld>
</file>

<file path=ppt/theme/theme1.xml><?xml version="1.0" encoding="utf-8"?>
<a:theme xmlns:a="http://schemas.openxmlformats.org/drawingml/2006/main" name="WHITE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WHITE_Oct_2014.potx" id="{4F09737C-ADEF-4314-AB56-4A518DF7B933}" vid="{87A94877-8473-4FD7-A13A-DB9D3F7775DC}"/>
    </a:ext>
  </a:extLst>
</a:theme>
</file>

<file path=ppt/theme/theme10.xml><?xml version="1.0" encoding="utf-8"?>
<a:theme xmlns:a="http://schemas.openxmlformats.org/drawingml/2006/main" name="1_PI_theme">
  <a:themeElements>
    <a:clrScheme name="Pi-Theme">
      <a:dk1>
        <a:srgbClr val="3C3C3B"/>
      </a:dk1>
      <a:lt1>
        <a:sysClr val="window" lastClr="FFFFFF"/>
      </a:lt1>
      <a:dk2>
        <a:srgbClr val="696464"/>
      </a:dk2>
      <a:lt2>
        <a:srgbClr val="EAEDED"/>
      </a:lt2>
      <a:accent1>
        <a:srgbClr val="FFC000"/>
      </a:accent1>
      <a:accent2>
        <a:srgbClr val="FFED00"/>
      </a:accent2>
      <a:accent3>
        <a:srgbClr val="FFD200"/>
      </a:accent3>
      <a:accent4>
        <a:srgbClr val="FEE084"/>
      </a:accent4>
      <a:accent5>
        <a:srgbClr val="DEB400"/>
      </a:accent5>
      <a:accent6>
        <a:srgbClr val="E2D200"/>
      </a:accent6>
      <a:hlink>
        <a:srgbClr val="FFC000"/>
      </a:hlink>
      <a:folHlink>
        <a:srgbClr val="3C3C3B"/>
      </a:folHlink>
    </a:clrScheme>
    <a:fontScheme name="Pi-Theme">
      <a:majorFont>
        <a:latin typeface="Odin Rounde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I_theme" id="{AE3E647C-6AB0-43D0-A9E8-95FC20025C3B}" vid="{181E5460-BA92-496A-8F05-3023BEFC35F1}"/>
    </a:ext>
  </a:extLst>
</a:theme>
</file>

<file path=ppt/theme/theme1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ortonworks_PPT_AdditionalMasters">
  <a:themeElements>
    <a:clrScheme name="Hortonworks">
      <a:dk1>
        <a:srgbClr val="000000"/>
      </a:dk1>
      <a:lt1>
        <a:srgbClr val="1E1E1E"/>
      </a:lt1>
      <a:dk2>
        <a:srgbClr val="FFFFFF"/>
      </a:dk2>
      <a:lt2>
        <a:srgbClr val="FFFFFF"/>
      </a:lt2>
      <a:accent1>
        <a:srgbClr val="69BE28"/>
      </a:accent1>
      <a:accent2>
        <a:srgbClr val="3DB5E6"/>
      </a:accent2>
      <a:accent3>
        <a:srgbClr val="44697D"/>
      </a:accent3>
      <a:accent4>
        <a:srgbClr val="818A8F"/>
      </a:accent4>
      <a:accent5>
        <a:srgbClr val="E17000"/>
      </a:accent5>
      <a:accent6>
        <a:srgbClr val="F6A800"/>
      </a:accent6>
      <a:hlink>
        <a:srgbClr val="FFFFFF"/>
      </a:hlink>
      <a:folHlink>
        <a:srgbClr val="FFFF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9BE28"/>
        </a:solidFill>
        <a:ln w="9525" cap="flat" cmpd="sng" algn="ctr">
          <a:noFill/>
          <a:prstDash val="solid"/>
        </a:ln>
        <a:effectLst/>
      </a:spPr>
      <a:bodyPr tIns="91440" bIns="91440" rtlCol="0" anchor="t" anchorCtr="0"/>
      <a:lstStyle>
        <a:defPPr marL="0" marR="0" indent="0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</a:spDef>
    <a:lnDef>
      <a:spPr>
        <a:noFill/>
        <a:ln w="12700" cap="flat" cmpd="sng" algn="ctr">
          <a:solidFill>
            <a:srgbClr val="818A8F"/>
          </a:solidFill>
          <a:prstDash val="solid"/>
        </a:ln>
        <a:effectLst/>
      </a:spPr>
      <a:bodyPr/>
      <a:lstStyle/>
    </a:lnDef>
  </a:objectDefaults>
  <a:extraClrSchemeLst/>
</a:theme>
</file>

<file path=ppt/theme/theme3.xml><?xml version="1.0" encoding="utf-8"?>
<a:theme xmlns:a="http://schemas.openxmlformats.org/drawingml/2006/main" name="3_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Breakout_Template.potx" id="{1A2CE55D-C0EF-4064-A39F-620642E032AA}" vid="{A3A9C9DA-6617-4D3E-A382-CDB23C8F3BF1}"/>
    </a:ext>
  </a:extLst>
</a:theme>
</file>

<file path=ppt/theme/theme4.xml><?xml version="1.0" encoding="utf-8"?>
<a:theme xmlns:a="http://schemas.openxmlformats.org/drawingml/2006/main" name="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Breakout_Template_v02.potx" id="{DA6A3121-A306-4E81-BF43-CBCE095D8B76}" vid="{C3266B5A-74AF-44F8-8FA8-F258E4A695D4}"/>
    </a:ext>
  </a:extLst>
</a:theme>
</file>

<file path=ppt/theme/theme5.xml><?xml version="1.0" encoding="utf-8"?>
<a:theme xmlns:a="http://schemas.openxmlformats.org/drawingml/2006/main" name="PI_theme">
  <a:themeElements>
    <a:clrScheme name="Pi-Theme">
      <a:dk1>
        <a:srgbClr val="3C3C3B"/>
      </a:dk1>
      <a:lt1>
        <a:sysClr val="window" lastClr="FFFFFF"/>
      </a:lt1>
      <a:dk2>
        <a:srgbClr val="696464"/>
      </a:dk2>
      <a:lt2>
        <a:srgbClr val="EAEDED"/>
      </a:lt2>
      <a:accent1>
        <a:srgbClr val="FFC000"/>
      </a:accent1>
      <a:accent2>
        <a:srgbClr val="FFED00"/>
      </a:accent2>
      <a:accent3>
        <a:srgbClr val="FFD200"/>
      </a:accent3>
      <a:accent4>
        <a:srgbClr val="FEE084"/>
      </a:accent4>
      <a:accent5>
        <a:srgbClr val="DEB400"/>
      </a:accent5>
      <a:accent6>
        <a:srgbClr val="E2D200"/>
      </a:accent6>
      <a:hlink>
        <a:srgbClr val="FFC000"/>
      </a:hlink>
      <a:folHlink>
        <a:srgbClr val="3C3C3B"/>
      </a:folHlink>
    </a:clrScheme>
    <a:fontScheme name="Pi-Theme">
      <a:majorFont>
        <a:latin typeface="Odin Rounde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I_theme" id="{AE3E647C-6AB0-43D0-A9E8-95FC20025C3B}" vid="{181E5460-BA92-496A-8F05-3023BEFC35F1}"/>
    </a:ext>
  </a:extLst>
</a:theme>
</file>

<file path=ppt/theme/theme6.xml><?xml version="1.0" encoding="utf-8"?>
<a:theme xmlns:a="http://schemas.openxmlformats.org/drawingml/2006/main" name="1_WHITE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WHITE_Oct_2014.potx" id="{4F09737C-ADEF-4314-AB56-4A518DF7B933}" vid="{87A94877-8473-4FD7-A13A-DB9D3F7775DC}"/>
    </a:ext>
  </a:extLst>
</a:theme>
</file>

<file path=ppt/theme/theme7.xml><?xml version="1.0" encoding="utf-8"?>
<a:theme xmlns:a="http://schemas.openxmlformats.org/drawingml/2006/main" name="1_Hortonworks_PPT_AdditionalMasters">
  <a:themeElements>
    <a:clrScheme name="Hortonworks">
      <a:dk1>
        <a:srgbClr val="000000"/>
      </a:dk1>
      <a:lt1>
        <a:srgbClr val="1E1E1E"/>
      </a:lt1>
      <a:dk2>
        <a:srgbClr val="FFFFFF"/>
      </a:dk2>
      <a:lt2>
        <a:srgbClr val="FFFFFF"/>
      </a:lt2>
      <a:accent1>
        <a:srgbClr val="69BE28"/>
      </a:accent1>
      <a:accent2>
        <a:srgbClr val="3DB5E6"/>
      </a:accent2>
      <a:accent3>
        <a:srgbClr val="44697D"/>
      </a:accent3>
      <a:accent4>
        <a:srgbClr val="818A8F"/>
      </a:accent4>
      <a:accent5>
        <a:srgbClr val="E17000"/>
      </a:accent5>
      <a:accent6>
        <a:srgbClr val="F6A800"/>
      </a:accent6>
      <a:hlink>
        <a:srgbClr val="FFFFFF"/>
      </a:hlink>
      <a:folHlink>
        <a:srgbClr val="FFFF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9BE28"/>
        </a:solidFill>
        <a:ln w="9525" cap="flat" cmpd="sng" algn="ctr">
          <a:noFill/>
          <a:prstDash val="solid"/>
        </a:ln>
        <a:effectLst/>
      </a:spPr>
      <a:bodyPr tIns="91440" bIns="91440" rtlCol="0" anchor="t" anchorCtr="0"/>
      <a:lstStyle>
        <a:defPPr marL="0" marR="0" indent="0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</a:spDef>
    <a:lnDef>
      <a:spPr>
        <a:noFill/>
        <a:ln w="12700" cap="flat" cmpd="sng" algn="ctr">
          <a:solidFill>
            <a:srgbClr val="818A8F"/>
          </a:solidFill>
          <a:prstDash val="solid"/>
        </a:ln>
        <a:effectLst/>
      </a:spPr>
      <a:bodyPr/>
      <a:lstStyle/>
    </a:lnDef>
  </a:objectDefaults>
  <a:extraClrSchemeLst/>
</a:theme>
</file>

<file path=ppt/theme/theme8.xml><?xml version="1.0" encoding="utf-8"?>
<a:theme xmlns:a="http://schemas.openxmlformats.org/drawingml/2006/main" name="4_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Breakout_Template.potx" id="{1A2CE55D-C0EF-4064-A39F-620642E032AA}" vid="{A3A9C9DA-6617-4D3E-A382-CDB23C8F3BF1}"/>
    </a:ext>
  </a:extLst>
</a:theme>
</file>

<file path=ppt/theme/theme9.xml><?xml version="1.0" encoding="utf-8"?>
<a:theme xmlns:a="http://schemas.openxmlformats.org/drawingml/2006/main" name="1_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Breakout_Template_v02.potx" id="{DA6A3121-A306-4E81-BF43-CBCE095D8B76}" vid="{C3266B5A-74AF-44F8-8FA8-F258E4A695D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8E5E1A088CA5A4BBB89D2DAAB47C3B3" ma:contentTypeVersion="14" ma:contentTypeDescription="Crear nuevo documento." ma:contentTypeScope="" ma:versionID="ddbc16d71ce5e0a8c5e1ae2d1bf976ed">
  <xsd:schema xmlns:xsd="http://www.w3.org/2001/XMLSchema" xmlns:xs="http://www.w3.org/2001/XMLSchema" xmlns:p="http://schemas.microsoft.com/office/2006/metadata/properties" xmlns:ns2="de9a870a-a55b-4dd5-b327-da0eab6361ff" xmlns:ns3="0cb1d570-494b-4a3b-ae0d-472425643640" targetNamespace="http://schemas.microsoft.com/office/2006/metadata/properties" ma:root="true" ma:fieldsID="dce7406f84f1849459b8f12667469b2d" ns2:_="" ns3:_="">
    <xsd:import namespace="de9a870a-a55b-4dd5-b327-da0eab6361ff"/>
    <xsd:import namespace="0cb1d570-494b-4a3b-ae0d-47242564364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Tag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9a870a-a55b-4dd5-b327-da0eab6361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Tag" ma:index="14" nillable="true" ma:displayName="Tag" ma:internalName="Tag">
      <xsd:simpleType>
        <xsd:restriction base="dms:Text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b1d570-494b-4a3b-ae0d-47242564364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g xmlns="de9a870a-a55b-4dd5-b327-da0eab6361ff" xsi:nil="true"/>
    <SharedWithUsers xmlns="0cb1d570-494b-4a3b-ae0d-472425643640">
      <UserInfo>
        <DisplayName>Matias Deheza</DisplayName>
        <AccountId>17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703179CE-B59A-4D28-BD3D-0865B45BD580}">
  <ds:schemaRefs>
    <ds:schemaRef ds:uri="0cb1d570-494b-4a3b-ae0d-472425643640"/>
    <ds:schemaRef ds:uri="de9a870a-a55b-4dd5-b327-da0eab6361f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4332634-B1C8-4F72-84A8-6FFAE994DCC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AC280B4-16EB-40F5-92F6-A44C74CDCA44}">
  <ds:schemaRefs>
    <ds:schemaRef ds:uri="http://www.w3.org/XML/1998/namespace"/>
    <ds:schemaRef ds:uri="de9a870a-a55b-4dd5-b327-da0eab6361ff"/>
    <ds:schemaRef ds:uri="http://purl.org/dc/terms/"/>
    <ds:schemaRef ds:uri="0cb1d570-494b-4a3b-ae0d-472425643640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859</TotalTime>
  <Words>113</Words>
  <Application>Microsoft Office PowerPoint</Application>
  <PresentationFormat>Panorámica</PresentationFormat>
  <Paragraphs>29</Paragraphs>
  <Slides>6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10</vt:i4>
      </vt:variant>
      <vt:variant>
        <vt:lpstr>Títulos de diapositiva</vt:lpstr>
      </vt:variant>
      <vt:variant>
        <vt:i4>6</vt:i4>
      </vt:variant>
    </vt:vector>
  </HeadingPairs>
  <TitlesOfParts>
    <vt:vector size="27" baseType="lpstr">
      <vt:lpstr>Arial</vt:lpstr>
      <vt:lpstr>Calibri</vt:lpstr>
      <vt:lpstr>Consolas</vt:lpstr>
      <vt:lpstr>Lucida Grande</vt:lpstr>
      <vt:lpstr>Mangal Pro</vt:lpstr>
      <vt:lpstr>Odin Rounded</vt:lpstr>
      <vt:lpstr>Open Sans</vt:lpstr>
      <vt:lpstr>Segoe UI</vt:lpstr>
      <vt:lpstr>Segoe UI Light</vt:lpstr>
      <vt:lpstr>Verdana</vt:lpstr>
      <vt:lpstr>Wingdings</vt:lpstr>
      <vt:lpstr>WHITE TEMPLATE</vt:lpstr>
      <vt:lpstr>Hortonworks_PPT_AdditionalMasters</vt:lpstr>
      <vt:lpstr>3_5-30610_Microsoft_Ignite_Keynote_Template</vt:lpstr>
      <vt:lpstr>5-30610_Microsoft_Ignite_Keynote_Template</vt:lpstr>
      <vt:lpstr>PI_theme</vt:lpstr>
      <vt:lpstr>1_WHITE TEMPLATE</vt:lpstr>
      <vt:lpstr>1_Hortonworks_PPT_AdditionalMasters</vt:lpstr>
      <vt:lpstr>4_5-30610_Microsoft_Ignite_Keynote_Template</vt:lpstr>
      <vt:lpstr>1_5-30610_Microsoft_Ignite_Keynote_Template</vt:lpstr>
      <vt:lpstr>1_PI_theme</vt:lpstr>
      <vt:lpstr>Presentación de PowerPoint</vt:lpstr>
      <vt:lpstr> Intro Azure Functions y playwright </vt:lpstr>
      <vt:lpstr>Presentación de PowerPoint</vt:lpstr>
      <vt:lpstr>Planes </vt:lpstr>
      <vt:lpstr>Funcionamiento</vt:lpstr>
      <vt:lpstr>Documentación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Melina Solovey</dc:creator>
  <cp:lastModifiedBy>Juan Francisco  Cavanagh</cp:lastModifiedBy>
  <cp:revision>2</cp:revision>
  <dcterms:created xsi:type="dcterms:W3CDTF">2020-02-05T18:14:00Z</dcterms:created>
  <dcterms:modified xsi:type="dcterms:W3CDTF">2022-06-15T17:09:27Z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0x010100E8E5E1A088CA5A4BBB89D2DAAB47C3B3</vt:lpwstr>
  </property>
</Properties>
</file>